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charts/colors1.xml" ContentType="application/vnd.ms-office.chartcolorstyl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charts/style1.xml" ContentType="application/vnd.ms-office.chartstyle+xml"/>
  <Override PartName="/ppt/slides/slide7.xml" ContentType="application/vnd.openxmlformats-officedocument.presentationml.slide+xml"/>
  <Override PartName="/ppt/charts/chart1.xml" ContentType="application/vnd.openxmlformats-officedocument.drawingml.chart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1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es-E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378" y="90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 /><Relationship Id="rId13" Type="http://schemas.openxmlformats.org/officeDocument/2006/relationships/tableStyles" Target="tableStyles.xml" /><Relationship Id="rId14" Type="http://schemas.openxmlformats.org/officeDocument/2006/relationships/viewProps" Target="viewProps.xml" /></Relationships>
</file>

<file path=ppt/charts/_rels/chart1.xml.rels><?xml version="1.0" encoding="UTF-8" standalone="yes"?><Relationships xmlns="http://schemas.openxmlformats.org/package/2006/relationships"><Relationship Id="rId1" Type="http://schemas.microsoft.com/office/2011/relationships/chartStyle" Target="style1.xml" /><Relationship Id="rId2" Type="http://schemas.microsoft.com/office/2011/relationships/chartColorStyle" Target="colors1.xml" /><Relationship Id="rId3" Type="http://schemas.openxmlformats.org/officeDocument/2006/relationships/package" Target="../embeddings/Microsoft_Excel_Worksheet1.xlsx" 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mc="http://schemas.openxmlformats.org/markup-compatibility/2006" xmlns:c15="http://schemas.microsoft.com/office/drawing/2012/chart" xmlns:c14="http://schemas.microsoft.com/office/drawing/2007/8/2/chart" xmlns:c16r2="http://schemas.microsoft.com/office/drawing/2015/06/chart">
  <c:date1904 val="0"/>
  <c:lang val="en-US"/>
  <c:roundedCorners val="0"/>
  <mc:AlternateContent>
    <mc:Choice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34300"/>
          <c:y val="0.160940"/>
          <c:w val="0.565690"/>
          <c:h val="0.669100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 bwMode="auto"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4"/>
                </a:gs>
              </a:gsLst>
              <a:lin ang="10800000" scaled="1"/>
            </a:gradFill>
            <a:ln>
              <a:noFill/>
            </a:ln>
          </c:spPr>
          <c:dPt>
            <c:idx val="0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1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2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3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4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cat>
            <c:strRef>
              <c:f>Sheet1!$A$2:$A$7</c:f>
              <c:strCache>
                <c:ptCount val="6"/>
                <c:pt idx="0">
                  <c:v>Profesores y estudiantes</c:v>
                </c:pt>
                <c:pt idx="1">
                  <c:v>Profesionales</c:v>
                </c:pt>
                <c:pt idx="2">
                  <c:v>Profesionales del marketing</c:v>
                </c:pt>
                <c:pt idx="3">
                  <c:v>Investigadores científicos</c:v>
                </c:pt>
                <c:pt idx="4">
                  <c:v>Organizadores de eventos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80</c:v>
                </c:pt>
                <c:pt idx="1">
                  <c:v>70</c:v>
                </c:pt>
                <c:pt idx="2">
                  <c:v>85</c:v>
                </c:pt>
                <c:pt idx="3">
                  <c:v>60</c:v>
                </c:pt>
                <c:pt idx="4">
                  <c:v>90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spPr bwMode="auto">
            <a:prstGeom prst="rect">
              <a:avLst/>
            </a:prstGeom>
            <a:gradFill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</c:spPr>
          <c:cat>
            <c:strRef>
              <c:f>Sheet1!$A$2:$A$7</c:f>
              <c:strCache>
                <c:ptCount val="6"/>
                <c:pt idx="0">
                  <c:v>Profesores y estudiantes</c:v>
                </c:pt>
                <c:pt idx="1">
                  <c:v>Profesionales</c:v>
                </c:pt>
                <c:pt idx="2">
                  <c:v>Profesionales del marketing</c:v>
                </c:pt>
                <c:pt idx="3">
                  <c:v>Investigadores científicos</c:v>
                </c:pt>
                <c:pt idx="4">
                  <c:v>Organizadores de eventos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</c:strCache>
            </c:strRef>
          </c:tx>
          <c:spPr bwMode="auto">
            <a:prstGeom prst="rect">
              <a:avLst/>
            </a:prstGeom>
            <a:gradFill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</c:spPr>
          <c:cat>
            <c:strRef>
              <c:f>Sheet1!$A$2:$A$7</c:f>
              <c:strCache>
                <c:ptCount val="6"/>
                <c:pt idx="0">
                  <c:v>Profesores y estudiantes</c:v>
                </c:pt>
                <c:pt idx="1">
                  <c:v>Profesionales</c:v>
                </c:pt>
                <c:pt idx="2">
                  <c:v>Profesionales del marketing</c:v>
                </c:pt>
                <c:pt idx="3">
                  <c:v>Investigadores científicos</c:v>
                </c:pt>
                <c:pt idx="4">
                  <c:v>Organizadores de eventos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</c:numCache>
            </c:numRef>
          </c:val>
        </c:ser>
        <c:dLbls>
          <c:showBubbleSize val="0"/>
          <c:showCatName val="0"/>
          <c:showLeaderLines val="0"/>
          <c:showLegendKey val="0"/>
          <c:showPercent val="0"/>
          <c:showSerName val="0"/>
          <c:showVal val="0"/>
          <c:txPr>
            <a:bodyPr/>
            <a:p>
              <a:pPr>
                <a:defRPr lang="es-ES"/>
              </a:pPr>
              <a:endParaRPr/>
            </a:p>
          </c:txPr>
        </c:dLbls>
        <c:gapWidth val="150"/>
        <c:overlap val="100"/>
        <c:axId val="1998337645"/>
        <c:axId val="1998337646"/>
      </c:barChart>
      <c:catAx>
        <c:axId val="1998337645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 bwMode="auto">
          <a:prstGeom prst="rect">
            <a:avLst/>
          </a:prstGeom>
          <a:noFill/>
          <a:ln w="12699" cap="flat" cmpd="sng" algn="ctr">
            <a:solidFill>
              <a:schemeClr val="accent6"/>
            </a:solidFill>
            <a:prstDash val="solid"/>
            <a:round/>
          </a:ln>
        </c:spPr>
        <c:txPr>
          <a:bodyPr/>
          <a:p>
            <a:pPr>
              <a:defRPr lang="es-ES" sz="1100" b="1">
                <a:solidFill>
                  <a:schemeClr val="accent6"/>
                </a:solidFill>
                <a:latin typeface="Arial"/>
                <a:ea typeface="Arial"/>
                <a:cs typeface="Arial"/>
              </a:defRPr>
            </a:pPr>
            <a:endParaRPr/>
          </a:p>
        </c:txPr>
        <c:crossAx val="1998337646"/>
        <c:crosses val="autoZero"/>
        <c:auto val="1"/>
        <c:lblAlgn val="ctr"/>
        <c:lblOffset val="100"/>
        <c:tickMarkSkip val="1"/>
        <c:noMultiLvlLbl val="0"/>
      </c:catAx>
      <c:valAx>
        <c:axId val="1998337646"/>
        <c:scaling>
          <c:orientation val="minMax"/>
          <c:max val="100.000000"/>
        </c:scaling>
        <c:delete val="0"/>
        <c:axPos val="b"/>
        <c:majorGridlines>
          <c:spPr bwMode="auto">
            <a:prstGeom prst="rect">
              <a:avLst/>
            </a:prstGeom>
            <a:noFill/>
            <a:ln w="12699" cap="flat" cmpd="sng" algn="ctr">
              <a:solidFill>
                <a:schemeClr val="accent6"/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 bwMode="auto">
          <a:prstGeom prst="rect">
            <a:avLst/>
          </a:prstGeom>
          <a:noFill/>
        </c:spPr>
        <c:txPr>
          <a:bodyPr/>
          <a:p>
            <a:pPr>
              <a:defRPr lang="es-ES" sz="900" b="1">
                <a:solidFill>
                  <a:schemeClr val="accent6"/>
                </a:solidFill>
                <a:latin typeface="Open Sans"/>
                <a:ea typeface="Open Sans"/>
                <a:cs typeface="Open Sans"/>
              </a:defRPr>
            </a:pPr>
            <a:endParaRPr/>
          </a:p>
        </c:txPr>
        <c:crossAx val="1998337645"/>
        <c:crosses val="autoZero"/>
        <c:crossBetween val="between"/>
      </c:valAx>
      <c:spPr bwMode="auto">
        <a:prstGeom prst="rect">
          <a:avLst/>
        </a:prstGeom>
        <a:noFill/>
        <a:ln>
          <a:noFill/>
        </a:ln>
      </c:spPr>
    </c:plotArea>
    <c:plotVisOnly val="1"/>
    <c:dispBlanksAs val="gap"/>
    <c:showDLblsOverMax val="0"/>
  </c:chart>
  <c:spPr bwMode="auto">
    <a:xfrm>
      <a:off x="7430121" y="1697932"/>
      <a:ext cx="4320756" cy="4596843"/>
    </a:xfrm>
    <a:prstGeom prst="rect">
      <a:avLst/>
    </a:prstGeom>
    <a:noFill/>
    <a:ln w="9525" cap="flat" cmpd="sng" algn="ctr">
      <a:noFill/>
      <a:prstDash val="solid"/>
      <a:round/>
    </a:ln>
  </c:spPr>
  <c:txPr>
    <a:bodyPr/>
    <a:p>
      <a:pPr>
        <a:defRPr lang="es-ES" sz="900">
          <a:solidFill>
            <a:schemeClr val="tx2"/>
          </a:solidFill>
          <a:latin typeface="+mn-lt"/>
          <a:ea typeface="+mn-ea"/>
          <a:cs typeface="+mn-cs"/>
        </a:defRPr>
      </a:pPr>
      <a:endParaRPr/>
    </a:p>
  </c:txPr>
  <c:externalData r:id="rId3">
    <c:autoUpdate val="0"/>
  </c:externalData>
  <c:printSettings>
    <c:headerFooter/>
    <c:pageMargins l="0.69999999999999996" r="0.69999999999999996" t="0.75" b="0.75" header="0.29999999999999999" footer="0.29999999999999999"/>
    <c:pageSetup/>
  </c:printSettings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/>
  </cs:axisTitle>
  <cs:categoryAxis>
    <cs:lnRef idx="0"/>
    <cs:fillRef idx="0"/>
    <cs:effectRef idx="0"/>
    <cs:fontRef idx="minor">
      <a:schemeClr val="tx2"/>
    </cs:fontRef>
    <cs:spPr bwMode="auto">
      <a:prstGeom prst="rect">
        <a:avLst/>
      </a:prstGeom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/>
  </cs:categoryAxis>
  <cs:chartArea>
    <cs:lnRef idx="0"/>
    <cs:fillRef idx="0"/>
    <cs:effectRef idx="0"/>
    <cs:fontRef idx="minor">
      <a:schemeClr val="tx2"/>
    </cs:fontRef>
    <cs:spPr bwMode="auto">
      <a:prstGeom prst="rect">
        <a:avLst/>
      </a:prstGeom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/>
  </cs:chartArea>
  <cs:dataLabel>
    <cs:lnRef idx="0"/>
    <cs:fillRef idx="0"/>
    <cs:effectRef idx="0"/>
    <cs:fontRef idx="minor">
      <a:schemeClr val="tx2"/>
    </cs:fontRef>
    <cs:defRPr sz="900"/>
  </cs:dataLabel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 bwMode="auto">
      <a:prstGeom prst="rect">
        <a:avLst/>
      </a:prstGeom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 bwMode="auto">
      <a:prstGeom prst="rect">
        <a:avLst/>
      </a:prstGeom>
      <a:ln w="12700">
        <a:solidFill>
          <a:schemeClr val="lt2"/>
        </a:solidFill>
        <a:round/>
      </a:ln>
    </cs:spPr>
  </cs:dataPointMarker>
  <cs:dataPointWireframe>
    <cs:lnRef idx="0">
      <cs:styleClr val="auto"/>
    </cs:lnRef>
    <cs:fillRef idx="3"/>
    <cs:effectRef idx="2"/>
    <cs:fontRef idx="minor">
      <a:schemeClr val="tx2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 bwMode="auto">
      <a:prstGeom prst="rect">
        <a:avLst/>
      </a:prstGeom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 bwMode="auto">
      <a:prstGeom prst="rect">
        <a:avLst/>
      </a:prstGeom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 bwMode="auto">
      <a:prstGeom prst="rect">
        <a:avLst/>
      </a:prstGeom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/>
  </cs:title>
  <cs:trendline>
    <cs:lnRef idx="0">
      <cs:styleClr val="auto"/>
    </cs:lnRef>
    <cs:fillRef idx="0"/>
    <cs:effectRef idx="0"/>
    <cs:fontRef idx="minor">
      <a:schemeClr val="tx2"/>
    </cs:fontRef>
    <cs:spPr bwMode="auto">
      <a:prstGeom prst="rect">
        <a:avLst/>
      </a:prstGeom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/>
  </cs:trendlineLabel>
  <cs:upBar>
    <cs:lnRef idx="0"/>
    <cs:fillRef idx="0"/>
    <cs:effectRef idx="0"/>
    <cs:fontRef idx="minor">
      <a:schemeClr val="tx2"/>
    </cs:fontRef>
    <cs:spPr bwMode="auto">
      <a:prstGeom prst="rect">
        <a:avLst/>
      </a:prstGeom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/>
  </cs:valueAxis>
  <cs:wall>
    <cs:lnRef idx="0"/>
    <cs:fillRef idx="0"/>
    <cs:effectRef idx="0"/>
    <cs:fontRef idx="minor">
      <a:schemeClr val="tx2"/>
    </cs:fontRef>
  </cs:wall>
  <cs:dataPointMarkerLayout symbol="circle" size="6"/>
</cs:chartStyle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43828256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3623630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5023FB9-249D-3882-9D5E-AE2B98C3B2E4}" type="datetime1">
              <a:rPr lang="en-US"/>
              <a:t>3/21/2025</a:t>
            </a:fld>
            <a:endParaRPr/>
          </a:p>
        </p:txBody>
      </p:sp>
      <p:sp>
        <p:nvSpPr>
          <p:cNvPr id="147303890" name="Slide Image Placeholder 3"/>
          <p:cNvSpPr>
            <a:spLocks noChangeAspect="1" noGrp="1" noRo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541243927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56830291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9086083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E6999B8-B6B4-4561-A3CD-BBCDAB9FC9D9}" type="slidenum">
              <a:rPr lang="ru-RU"/>
              <a:t>&lt;#&gt;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ftr="0" hdr="0" sldNum="1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35006375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65150198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213180913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6999B8-B6B4-4561-A3CD-BBCDAB9FC9D9}" type="slidenum">
              <a:rPr lang="ru-RU"/>
              <a:t>1</a:t>
            </a:fld>
            <a:endParaRPr lang="ru-RU"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75664871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42874047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91406452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80785E-7154-D5C4-1F3F-DA5538870E99}" type="slidenum">
              <a:rPr/>
              <a:t/>
            </a:fld>
            <a:endParaRPr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95987285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425645277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64538043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815E5B4-69CB-E26D-8935-5F6343FE6335}" type="slidenum">
              <a:rPr/>
              <a:t/>
            </a:fld>
            <a:endParaRPr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11396660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93986706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737317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FCAFC23-B389-8981-CA59-A81123EAA8F4}" type="slidenum">
              <a:rPr/>
              <a:t/>
            </a:fld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61262076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38367427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6087428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104E797-D3FC-809F-DA1A-2E0CE025B93F}" type="slidenum">
              <a:rPr/>
              <a:t/>
            </a:fld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33118566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864819588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18704640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A322F81-3A40-EB52-983D-939BA9EE155C}" type="slidenum">
              <a:rPr/>
              <a:t/>
            </a:fld>
            <a:endParaRPr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16746074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7732723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1517729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B1866CF-7F95-6CDD-EE9A-71A02F3111C9}" type="slidenum">
              <a:rPr/>
              <a:t/>
            </a:fld>
            <a:endParaRPr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42984210" name="Title 1"/>
          <p:cNvSpPr>
            <a:spLocks noGrp="1"/>
          </p:cNvSpPr>
          <p:nvPr>
            <p:ph type="ctrTitle"/>
          </p:nvPr>
        </p:nvSpPr>
        <p:spPr bwMode="auto">
          <a:xfrm>
            <a:off x="1523999" y="1122362"/>
            <a:ext cx="9144000" cy="2387599"/>
          </a:xfrm>
        </p:spPr>
        <p:txBody>
          <a:bodyPr anchor="b"/>
          <a:lstStyle>
            <a:lvl1pPr algn="ctr">
              <a:defRPr sz="45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763837322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3999" y="3602037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/>
              <a:t>Click to edit Master subtitle style</a:t>
            </a:r>
            <a:endParaRPr/>
          </a:p>
        </p:txBody>
      </p:sp>
      <p:sp>
        <p:nvSpPr>
          <p:cNvPr id="1059161403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027067548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547102234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328956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736008708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832891607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965247261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218990515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37923193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899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725327049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198" y="365125"/>
            <a:ext cx="7734299" cy="5811838"/>
          </a:xfrm>
        </p:spPr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1963355617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029761063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8536178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81516513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0684754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78076429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884822591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648041154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  <p:grpSp>
        <p:nvGrpSpPr>
          <p:cNvPr id="1304114329" name=""/>
          <p:cNvGrpSpPr/>
          <p:nvPr/>
        </p:nvGrpSpPr>
        <p:grpSpPr bwMode="auto">
          <a:xfrm>
            <a:off x="7022675" y="355055"/>
            <a:ext cx="4507900" cy="347467"/>
            <a:chOff x="0" y="0"/>
            <a:chExt cx="4507900" cy="347467"/>
          </a:xfrm>
        </p:grpSpPr>
        <p:sp>
          <p:nvSpPr>
            <p:cNvPr id="635552132" name=""/>
            <p:cNvSpPr txBox="1"/>
            <p:nvPr/>
          </p:nvSpPr>
          <p:spPr bwMode="auto">
            <a:xfrm flipH="0" flipV="0">
              <a:off x="1169013" y="42282"/>
              <a:ext cx="2876544" cy="274679"/>
            </a:xfrm>
            <a:prstGeom prst="rect">
              <a:avLst/>
            </a:prstGeom>
            <a:noFill/>
          </p:spPr>
          <p:txBody>
            <a:bodyPr vertOverflow="overflow" horzOverflow="overflow" vert="horz" wrap="square" lIns="91440" tIns="45720" rIns="91440" bIns="45720" numCol="1" spcCol="0" rtlCol="0" fromWordArt="0" anchor="t" anchorCtr="0" forceAA="0" upright="0" compatLnSpc="0">
              <a:spAutoFit/>
            </a:bodyPr>
            <a:p>
              <a:pPr algn="r">
                <a:defRPr/>
              </a:pPr>
              <a:r>
                <a:rPr lang="es-ES" sz="1200" b="0" i="1" u="none" strike="noStrike" cap="none" spc="0">
                  <a:solidFill>
                    <a:schemeClr val="tx1"/>
                  </a:solidFill>
                  <a:latin typeface="Arial"/>
                  <a:ea typeface="Arial"/>
                  <a:cs typeface="Arial"/>
                </a:rPr>
                <a:t>Editor de presentaciones</a:t>
              </a:r>
              <a:endParaRPr lang="es-ES" sz="1200" b="0" i="1">
                <a:latin typeface="Arial"/>
                <a:cs typeface="Arial"/>
              </a:endParaRPr>
            </a:p>
          </p:txBody>
        </p:sp>
        <p:cxnSp>
          <p:nvCxnSpPr>
            <p:cNvPr id="1250444485" name=""/>
            <p:cNvCxnSpPr/>
            <p:nvPr/>
          </p:nvCxnSpPr>
          <p:spPr bwMode="auto">
            <a:xfrm rot="5399942" flipH="0" flipV="0">
              <a:off x="2019721" y="-1672276"/>
              <a:ext cx="0" cy="4039443"/>
            </a:xfrm>
            <a:prstGeom prst="line">
              <a:avLst/>
            </a:prstGeom>
            <a:ln w="19049" cap="flat" cmpd="sng" algn="ctr">
              <a:solidFill>
                <a:schemeClr val="accent6"/>
              </a:solidFill>
              <a:prstDash val="solid"/>
              <a:miter lim="800000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22784821" name=""/>
            <p:cNvGrpSpPr/>
            <p:nvPr/>
          </p:nvGrpSpPr>
          <p:grpSpPr bwMode="auto">
            <a:xfrm rot="0" flipH="0" flipV="0">
              <a:off x="4142144" y="0"/>
              <a:ext cx="365755" cy="347467"/>
              <a:chOff x="0" y="0"/>
              <a:chExt cx="365755" cy="347467"/>
            </a:xfrm>
          </p:grpSpPr>
          <p:grpSp>
            <p:nvGrpSpPr>
              <p:cNvPr id="621469827" name=""/>
              <p:cNvGrpSpPr/>
              <p:nvPr/>
            </p:nvGrpSpPr>
            <p:grpSpPr bwMode="auto">
              <a:xfrm flipH="0" flipV="0">
                <a:off x="35345" y="73029"/>
                <a:ext cx="283014" cy="155661"/>
                <a:chOff x="0" y="0"/>
                <a:chExt cx="283014" cy="155661"/>
              </a:xfrm>
            </p:grpSpPr>
            <p:grpSp>
              <p:nvGrpSpPr>
                <p:cNvPr id="2140049948" name=""/>
                <p:cNvGrpSpPr/>
                <p:nvPr/>
              </p:nvGrpSpPr>
              <p:grpSpPr bwMode="auto">
                <a:xfrm rot="0" flipH="0" flipV="0">
                  <a:off x="0" y="0"/>
                  <a:ext cx="157316" cy="155661"/>
                  <a:chOff x="0" y="0"/>
                  <a:chExt cx="157316" cy="155661"/>
                </a:xfrm>
              </p:grpSpPr>
              <p:sp>
                <p:nvSpPr>
                  <p:cNvPr id="1798782888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12639" y="12506"/>
                    <a:ext cx="132034" cy="130645"/>
                  </a:xfrm>
                  <a:prstGeom prst="pie">
                    <a:avLst>
                      <a:gd name="adj1" fmla="val 0"/>
                      <a:gd name="adj2" fmla="val 16200000"/>
                    </a:avLst>
                  </a:prstGeom>
                  <a:noFill/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227469754" name=""/>
                  <p:cNvSpPr>
                    <a:spLocks noChangeAspect="1"/>
                  </p:cNvSpPr>
                  <p:nvPr/>
                </p:nvSpPr>
                <p:spPr bwMode="auto">
                  <a:xfrm rot="0" flipH="1" flipV="0">
                    <a:off x="0" y="0"/>
                    <a:ext cx="157317" cy="155662"/>
                  </a:xfrm>
                  <a:prstGeom prst="pie">
                    <a:avLst>
                      <a:gd name="adj1" fmla="val 10747218"/>
                      <a:gd name="adj2" fmla="val 16200000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sp>
              <p:nvSpPr>
                <p:cNvPr id="1584775814" name=""/>
                <p:cNvSpPr>
                  <a:spLocks noChangeAspect="1"/>
                </p:cNvSpPr>
                <p:nvPr/>
              </p:nvSpPr>
              <p:spPr bwMode="auto">
                <a:xfrm rot="0" flipH="0" flipV="0">
                  <a:off x="217193" y="125565"/>
                  <a:ext cx="65821" cy="8611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n w="1269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22024312" name=""/>
                <p:cNvGrpSpPr/>
                <p:nvPr/>
              </p:nvGrpSpPr>
              <p:grpSpPr bwMode="auto">
                <a:xfrm flipH="0" flipV="0">
                  <a:off x="173961" y="14339"/>
                  <a:ext cx="109053" cy="81827"/>
                  <a:chOff x="0" y="0"/>
                  <a:chExt cx="109053" cy="81827"/>
                </a:xfrm>
              </p:grpSpPr>
              <p:sp>
                <p:nvSpPr>
                  <p:cNvPr id="1884192099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0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956640566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24402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410447916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48808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550251880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73216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  <p:grpSp>
            <p:nvGrpSpPr>
              <p:cNvPr id="2129264052" name=""/>
              <p:cNvGrpSpPr/>
              <p:nvPr/>
            </p:nvGrpSpPr>
            <p:grpSpPr bwMode="auto">
              <a:xfrm flipH="0" flipV="0">
                <a:off x="0" y="0"/>
                <a:ext cx="365755" cy="347467"/>
                <a:chOff x="0" y="0"/>
                <a:chExt cx="365755" cy="347467"/>
              </a:xfrm>
            </p:grpSpPr>
            <p:grpSp>
              <p:nvGrpSpPr>
                <p:cNvPr id="447525313" name=""/>
                <p:cNvGrpSpPr/>
                <p:nvPr/>
              </p:nvGrpSpPr>
              <p:grpSpPr bwMode="auto">
                <a:xfrm rot="0" flipH="0" flipV="0">
                  <a:off x="0" y="29160"/>
                  <a:ext cx="365755" cy="243397"/>
                  <a:chOff x="0" y="0"/>
                  <a:chExt cx="365755" cy="243397"/>
                </a:xfrm>
              </p:grpSpPr>
              <p:sp>
                <p:nvSpPr>
                  <p:cNvPr id="1697973111" name=""/>
                  <p:cNvSpPr>
                    <a:spLocks noChangeAspect="1"/>
                  </p:cNvSpPr>
                  <p:nvPr/>
                </p:nvSpPr>
                <p:spPr bwMode="auto">
                  <a:xfrm flipH="0" flipV="0">
                    <a:off x="22170" y="25736"/>
                    <a:ext cx="321241" cy="191920"/>
                  </a:xfrm>
                  <a:prstGeom prst="rect">
                    <a:avLst/>
                  </a:prstGeom>
                  <a:noFill/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grpSp>
                <p:nvGrpSpPr>
                  <p:cNvPr id="1963214528" name=""/>
                  <p:cNvGrpSpPr/>
                  <p:nvPr/>
                </p:nvGrpSpPr>
                <p:grpSpPr bwMode="auto">
                  <a:xfrm flipH="0" flipV="0">
                    <a:off x="0" y="0"/>
                    <a:ext cx="365755" cy="243397"/>
                    <a:chOff x="0" y="0"/>
                    <a:chExt cx="365755" cy="243397"/>
                  </a:xfrm>
                </p:grpSpPr>
                <p:sp>
                  <p:nvSpPr>
                    <p:cNvPr id="1487563465" name=""/>
                    <p:cNvSpPr>
                      <a:spLocks noChangeAspect="1"/>
                    </p:cNvSpPr>
                    <p:nvPr/>
                  </p:nvSpPr>
                  <p:spPr bwMode="auto">
                    <a:xfrm flipH="0" flipV="0">
                      <a:off x="0" y="0"/>
                      <a:ext cx="365756" cy="25737"/>
                    </a:xfrm>
                    <a:prstGeom prst="roundRect">
                      <a:avLst>
                        <a:gd name="adj" fmla="val 16667"/>
                      </a:avLst>
                    </a:pr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168813074" name=""/>
                    <p:cNvSpPr>
                      <a:spLocks noChangeAspect="1"/>
                    </p:cNvSpPr>
                    <p:nvPr/>
                  </p:nvSpPr>
                  <p:spPr bwMode="auto">
                    <a:xfrm flipH="0" flipV="0">
                      <a:off x="0" y="217660"/>
                      <a:ext cx="365756" cy="25737"/>
                    </a:xfrm>
                    <a:prstGeom prst="roundRect">
                      <a:avLst>
                        <a:gd name="adj" fmla="val 16667"/>
                      </a:avLst>
                    </a:pr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</p:grpSp>
            <p:grpSp>
              <p:nvGrpSpPr>
                <p:cNvPr id="343969194" name=""/>
                <p:cNvGrpSpPr/>
                <p:nvPr/>
              </p:nvGrpSpPr>
              <p:grpSpPr bwMode="auto">
                <a:xfrm flipH="0" flipV="0">
                  <a:off x="81152" y="0"/>
                  <a:ext cx="203441" cy="347467"/>
                  <a:chOff x="0" y="0"/>
                  <a:chExt cx="203441" cy="347467"/>
                </a:xfrm>
              </p:grpSpPr>
              <p:sp>
                <p:nvSpPr>
                  <p:cNvPr id="868729981" name=""/>
                  <p:cNvSpPr>
                    <a:spLocks noChangeAspect="1"/>
                  </p:cNvSpPr>
                  <p:nvPr/>
                </p:nvSpPr>
                <p:spPr bwMode="auto">
                  <a:xfrm flipH="0" flipV="0">
                    <a:off x="29174" y="0"/>
                    <a:ext cx="145093" cy="29160"/>
                  </a:xfrm>
                  <a:prstGeom prst="round2SameRect">
                    <a:avLst>
                      <a:gd name="adj1" fmla="val 16667"/>
                      <a:gd name="adj2" fmla="val 0"/>
                    </a:avLst>
                  </a:prstGeom>
                  <a:noFill/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grpSp>
                <p:nvGrpSpPr>
                  <p:cNvPr id="543810762" name=""/>
                  <p:cNvGrpSpPr/>
                  <p:nvPr/>
                </p:nvGrpSpPr>
                <p:grpSpPr bwMode="auto">
                  <a:xfrm flipH="0" flipV="0">
                    <a:off x="0" y="272565"/>
                    <a:ext cx="203441" cy="74902"/>
                    <a:chOff x="0" y="0"/>
                    <a:chExt cx="203441" cy="74902"/>
                  </a:xfrm>
                </p:grpSpPr>
                <p:sp>
                  <p:nvSpPr>
                    <p:cNvPr id="1691244591" name=""/>
                    <p:cNvSpPr>
                      <a:spLocks noChangeAspect="1"/>
                    </p:cNvSpPr>
                    <p:nvPr/>
                  </p:nvSpPr>
                  <p:spPr bwMode="auto">
                    <a:xfrm rot="0" flipH="0" flipV="0">
                      <a:off x="0" y="0"/>
                      <a:ext cx="101721" cy="7490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43200" h="43200" fill="norm" stroke="1" extrusionOk="0">
                          <a:moveTo>
                            <a:pt x="0" y="43200"/>
                          </a:moveTo>
                          <a:lnTo>
                            <a:pt x="26668" y="88"/>
                          </a:lnTo>
                          <a:cubicBezTo>
                            <a:pt x="31732" y="58"/>
                            <a:pt x="38135" y="28"/>
                            <a:pt x="43200" y="0"/>
                          </a:cubicBezTo>
                          <a:lnTo>
                            <a:pt x="17076" y="43199"/>
                          </a:lnTo>
                          <a:lnTo>
                            <a:pt x="0" y="43200"/>
                          </a:lnTo>
                          <a:close/>
                        </a:path>
                      </a:pathLst>
                    </a:cu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1825996755" name=""/>
                    <p:cNvSpPr>
                      <a:spLocks noChangeAspect="1"/>
                    </p:cNvSpPr>
                    <p:nvPr/>
                  </p:nvSpPr>
                  <p:spPr bwMode="auto">
                    <a:xfrm rot="0" flipH="1" flipV="0">
                      <a:off x="101720" y="0"/>
                      <a:ext cx="101721" cy="7490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43200" h="43200" fill="norm" stroke="1" extrusionOk="0">
                          <a:moveTo>
                            <a:pt x="0" y="43200"/>
                          </a:moveTo>
                          <a:lnTo>
                            <a:pt x="26668" y="88"/>
                          </a:lnTo>
                          <a:cubicBezTo>
                            <a:pt x="31732" y="58"/>
                            <a:pt x="38135" y="28"/>
                            <a:pt x="43200" y="0"/>
                          </a:cubicBezTo>
                          <a:lnTo>
                            <a:pt x="17076" y="43199"/>
                          </a:lnTo>
                          <a:lnTo>
                            <a:pt x="0" y="43200"/>
                          </a:lnTo>
                          <a:close/>
                        </a:path>
                      </a:pathLst>
                    </a:cu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</p:grpSp>
          </p:grp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35927871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0936510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95234902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188480032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357599422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96846965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769082312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198" y="1825625"/>
            <a:ext cx="5181599" cy="435133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551451922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599" cy="435133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92280969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18684483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962446485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31806024" name="Title 1"/>
          <p:cNvSpPr>
            <a:spLocks noGrp="1"/>
          </p:cNvSpPr>
          <p:nvPr>
            <p:ph type="title"/>
          </p:nvPr>
        </p:nvSpPr>
        <p:spPr bwMode="auto">
          <a:xfrm>
            <a:off x="839787" y="365125"/>
            <a:ext cx="10515600" cy="1325562"/>
          </a:xfrm>
        </p:spPr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36330278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9" y="1681162"/>
            <a:ext cx="5157785" cy="823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98923830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9" y="2505074"/>
            <a:ext cx="5157785" cy="3684587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1601522949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1282601795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7" cy="3684587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260641236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138907804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12599477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32169230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731491187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212817069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84959123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03432334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584476096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978704562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45673785" name="Title 1"/>
          <p:cNvSpPr>
            <a:spLocks noGrp="1"/>
          </p:cNvSpPr>
          <p:nvPr>
            <p:ph type="title"/>
          </p:nvPr>
        </p:nvSpPr>
        <p:spPr bwMode="auto">
          <a:xfrm>
            <a:off x="839787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57751736" name="Content Placeholder 2"/>
          <p:cNvSpPr>
            <a:spLocks noGrp="1"/>
          </p:cNvSpPr>
          <p:nvPr>
            <p:ph idx="1"/>
          </p:nvPr>
        </p:nvSpPr>
        <p:spPr bwMode="auto">
          <a:xfrm>
            <a:off x="5183187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2022058275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7" y="2057399"/>
            <a:ext cx="3932237" cy="381158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104858605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899054224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217429982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9723147" name="Title 1"/>
          <p:cNvSpPr>
            <a:spLocks noGrp="1"/>
          </p:cNvSpPr>
          <p:nvPr>
            <p:ph type="title"/>
          </p:nvPr>
        </p:nvSpPr>
        <p:spPr bwMode="auto">
          <a:xfrm>
            <a:off x="839787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573341470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7" y="987425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>
              <a:defRPr/>
            </a:pPr>
            <a:r>
              <a:rPr/>
              <a:t>Click icon to add picture</a:t>
            </a:r>
            <a:endParaRPr/>
          </a:p>
        </p:txBody>
      </p:sp>
      <p:sp>
        <p:nvSpPr>
          <p:cNvPr id="466703733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7" y="2057399"/>
            <a:ext cx="3932237" cy="381158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23439002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54429393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83889305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64246286" name="Title Placeholder 1"/>
          <p:cNvSpPr>
            <a:spLocks noGrp="1"/>
          </p:cNvSpPr>
          <p:nvPr>
            <p:ph type="title"/>
          </p:nvPr>
        </p:nvSpPr>
        <p:spPr bwMode="auto">
          <a:xfrm>
            <a:off x="838198" y="365125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45292991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198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89437702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19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002704553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59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8806298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599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  <p:sp>
        <p:nvSpPr>
          <p:cNvPr id="739502219" name="Rectangle"/>
          <p:cNvSpPr/>
          <p:nvPr/>
        </p:nvSpPr>
        <p:spPr bwMode="auto">
          <a:xfrm rot="0" flipH="0" flipV="0">
            <a:off x="0" y="0"/>
            <a:ext cx="900000" cy="6858000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1"/>
  <p:txStyles>
    <p:titleStyle>
      <a:lvl1pPr algn="l" defTabSz="685800">
        <a:lnSpc>
          <a:spcPct val="90000"/>
        </a:lnSpc>
        <a:spcBef>
          <a:spcPts val="0"/>
        </a:spcBef>
        <a:buNone/>
        <a:defRPr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>
        <a:lnSpc>
          <a:spcPct val="90000"/>
        </a:lnSpc>
        <a:spcBef>
          <a:spcPts val="749"/>
        </a:spcBef>
        <a:buFont typeface="Arial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5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1.xml" 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bg>
      <p:bgPr shadeToTitle="0">
        <a:solidFill>
          <a:schemeClr val="bg1">
            <a:lumMod val="95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06458214" name=""/>
          <p:cNvSpPr/>
          <p:nvPr/>
        </p:nvSpPr>
        <p:spPr bwMode="auto">
          <a:xfrm rot="0" flipH="0" flipV="0">
            <a:off x="4907691" y="1070956"/>
            <a:ext cx="6893967" cy="5094005"/>
          </a:xfrm>
          <a:custGeom>
            <a:avLst/>
            <a:gdLst/>
            <a:ahLst/>
            <a:cxnLst/>
            <a:rect l="0" t="0" r="r" b="b"/>
            <a:pathLst>
              <a:path w="43200" h="43200" fill="norm" stroke="1" extrusionOk="0">
                <a:moveTo>
                  <a:pt x="9120" y="13235"/>
                </a:moveTo>
                <a:cubicBezTo>
                  <a:pt x="9120" y="7342"/>
                  <a:pt x="7757" y="7089"/>
                  <a:pt x="7712" y="5269"/>
                </a:cubicBezTo>
                <a:cubicBezTo>
                  <a:pt x="7648" y="2757"/>
                  <a:pt x="9701" y="0"/>
                  <a:pt x="17784" y="0"/>
                </a:cubicBezTo>
                <a:cubicBezTo>
                  <a:pt x="31723" y="0"/>
                  <a:pt x="43196" y="11542"/>
                  <a:pt x="43200" y="25575"/>
                </a:cubicBezTo>
                <a:cubicBezTo>
                  <a:pt x="43200" y="39608"/>
                  <a:pt x="35115" y="44633"/>
                  <a:pt x="30017" y="42854"/>
                </a:cubicBezTo>
                <a:cubicBezTo>
                  <a:pt x="27296" y="41886"/>
                  <a:pt x="24546" y="36572"/>
                  <a:pt x="18991" y="37694"/>
                </a:cubicBezTo>
                <a:cubicBezTo>
                  <a:pt x="14614" y="39472"/>
                  <a:pt x="12315" y="42372"/>
                  <a:pt x="6308" y="41732"/>
                </a:cubicBezTo>
                <a:cubicBezTo>
                  <a:pt x="2146" y="40908"/>
                  <a:pt x="-41" y="35299"/>
                  <a:pt x="1" y="30063"/>
                </a:cubicBezTo>
                <a:cubicBezTo>
                  <a:pt x="5" y="21762"/>
                  <a:pt x="9120" y="19001"/>
                  <a:pt x="9120" y="13235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654122940" name="Subtitle "/>
          <p:cNvSpPr>
            <a:spLocks noGrp="1"/>
          </p:cNvSpPr>
          <p:nvPr>
            <p:ph type="subTitle" idx="1"/>
          </p:nvPr>
        </p:nvSpPr>
        <p:spPr bwMode="auto">
          <a:xfrm rot="0" flipH="0" flipV="0">
            <a:off x="1522800" y="3603600"/>
            <a:ext cx="4311415" cy="1655761"/>
          </a:xfrm>
        </p:spPr>
        <p:txBody>
          <a:bodyPr/>
          <a:lstStyle/>
          <a:p>
            <a:pPr algn="l">
              <a:defRPr/>
            </a:pPr>
            <a:r>
              <a:rPr lang="es-ES" sz="2400" b="0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Para referencia</a:t>
            </a:r>
            <a:endParaRPr lang="es-ES">
              <a:latin typeface="Arial"/>
              <a:cs typeface="Arial"/>
            </a:endParaRPr>
          </a:p>
        </p:txBody>
      </p:sp>
      <p:sp>
        <p:nvSpPr>
          <p:cNvPr id="1398451843" name=""/>
          <p:cNvSpPr txBox="1"/>
          <p:nvPr/>
        </p:nvSpPr>
        <p:spPr bwMode="auto">
          <a:xfrm flipH="0" flipV="0">
            <a:off x="9758394" y="370410"/>
            <a:ext cx="2093298" cy="574581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19049">
            <a:solidFill>
              <a:schemeClr val="accent5">
                <a:lumMod val="60000"/>
                <a:lumOff val="40000"/>
              </a:schemeClr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s-ES" sz="1400" b="0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Aquí puede encontrar </a:t>
            </a:r>
            <a:r>
              <a:rPr lang="es-ES" sz="1400" b="0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su logotipo</a:t>
            </a:r>
            <a:endParaRPr lang="es-ES" sz="1400" b="0" i="1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71014904" name=""/>
          <p:cNvSpPr txBox="1"/>
          <p:nvPr/>
        </p:nvSpPr>
        <p:spPr bwMode="auto">
          <a:xfrm rot="0" flipH="0" flipV="1">
            <a:off x="251093" y="-360"/>
            <a:ext cx="411839" cy="6873113"/>
          </a:xfrm>
          <a:prstGeom prst="rect">
            <a:avLst/>
          </a:prstGeom>
          <a:noFill/>
        </p:spPr>
        <p:txBody>
          <a:bodyPr vertOverflow="overflow" horzOverflow="overflow" vert="vert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lang="es-ES" sz="18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El texto puede colocarse verticalmente</a:t>
            </a:r>
            <a:endParaRPr lang="es-ES">
              <a:solidFill>
                <a:schemeClr val="accent6">
                  <a:lumMod val="20000"/>
                  <a:lumOff val="8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05721529" name=""/>
          <p:cNvSpPr txBox="1"/>
          <p:nvPr/>
        </p:nvSpPr>
        <p:spPr bwMode="auto">
          <a:xfrm flipH="0" flipV="0">
            <a:off x="1523997" y="370410"/>
            <a:ext cx="3651696" cy="30515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defRPr/>
            </a:pPr>
            <a:r>
              <a:rPr lang="es-ES" sz="1400" b="0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Editor de presentaciones</a:t>
            </a:r>
            <a:endParaRPr lang="es-ES" sz="1400" b="0" i="1">
              <a:latin typeface="Arial"/>
              <a:cs typeface="Arial"/>
            </a:endParaRPr>
          </a:p>
        </p:txBody>
      </p:sp>
      <p:sp>
        <p:nvSpPr>
          <p:cNvPr id="227480974" name=""/>
          <p:cNvSpPr txBox="1"/>
          <p:nvPr/>
        </p:nvSpPr>
        <p:spPr bwMode="auto">
          <a:xfrm flipH="0" flipV="0">
            <a:off x="1522800" y="6085584"/>
            <a:ext cx="10184657" cy="4270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s-ES" sz="1100" b="0" i="1" u="none" strike="noStrike" cap="none" spc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Todos los elementos gráficos e imágenes de esta presentación se crearon en este documento.  </a:t>
            </a:r>
            <a:endParaRPr lang="es-ES" sz="1100" b="0" i="1" u="none" strike="noStrike" cap="none" spc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  <a:p>
            <a:pPr algn="l">
              <a:defRPr/>
            </a:pPr>
            <a:r>
              <a:rPr lang="es-ES" sz="1100" b="0" i="1" u="none" strike="noStrike" cap="none" spc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Pruébelo usted mismo.</a:t>
            </a:r>
            <a:endParaRPr lang="es-ES" sz="1400" b="0" i="1">
              <a:latin typeface="Arial"/>
              <a:cs typeface="Arial"/>
            </a:endParaRPr>
          </a:p>
        </p:txBody>
      </p:sp>
      <p:grpSp>
        <p:nvGrpSpPr>
          <p:cNvPr id="1793940259" name=""/>
          <p:cNvGrpSpPr/>
          <p:nvPr/>
        </p:nvGrpSpPr>
        <p:grpSpPr bwMode="auto">
          <a:xfrm rot="0" flipH="0" flipV="0">
            <a:off x="4649366" y="3038614"/>
            <a:ext cx="3165802" cy="1921664"/>
            <a:chOff x="0" y="0"/>
            <a:chExt cx="3165801" cy="1921663"/>
          </a:xfrm>
        </p:grpSpPr>
        <p:sp>
          <p:nvSpPr>
            <p:cNvPr id="1992006533" name=""/>
            <p:cNvSpPr/>
            <p:nvPr/>
          </p:nvSpPr>
          <p:spPr bwMode="auto">
            <a:xfrm rot="0" flipH="0" flipV="1">
              <a:off x="0" y="0"/>
              <a:ext cx="3165802" cy="1921664"/>
            </a:xfrm>
            <a:prstGeom prst="rect">
              <a:avLst/>
            </a:prstGeom>
            <a:solidFill>
              <a:schemeClr val="bg1"/>
            </a:solidFill>
            <a:ln w="19049" cap="flat" cmpd="sng" algn="ctr">
              <a:solidFill>
                <a:schemeClr val="accent6"/>
              </a:solidFill>
              <a:prstDash val="solid"/>
              <a:miter lim="800000"/>
            </a:ln>
            <a:effectLst>
              <a:outerShdw blurRad="50800" dist="38100" dir="18900000" algn="bl" rotWithShape="0">
                <a:schemeClr val="accent6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p>
              <a:pPr>
                <a:defRPr/>
              </a:pPr>
              <a:endParaRPr lang="es-ES"/>
            </a:p>
          </p:txBody>
        </p:sp>
        <p:grpSp>
          <p:nvGrpSpPr>
            <p:cNvPr id="1111335215" name=""/>
            <p:cNvGrpSpPr/>
            <p:nvPr/>
          </p:nvGrpSpPr>
          <p:grpSpPr bwMode="auto">
            <a:xfrm>
              <a:off x="430961" y="329690"/>
              <a:ext cx="2303877" cy="1176535"/>
              <a:chOff x="0" y="0"/>
              <a:chExt cx="2303876" cy="1176534"/>
            </a:xfrm>
          </p:grpSpPr>
          <p:sp>
            <p:nvSpPr>
              <p:cNvPr id="336794263" name=""/>
              <p:cNvSpPr/>
              <p:nvPr/>
            </p:nvSpPr>
            <p:spPr bwMode="auto">
              <a:xfrm rot="0" flipH="0" flipV="0">
                <a:off x="1565692" y="22650"/>
                <a:ext cx="592681" cy="53725"/>
              </a:xfrm>
              <a:prstGeom prst="rect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grpSp>
            <p:nvGrpSpPr>
              <p:cNvPr id="1149616486" name=""/>
              <p:cNvGrpSpPr/>
              <p:nvPr/>
            </p:nvGrpSpPr>
            <p:grpSpPr bwMode="auto">
              <a:xfrm rot="0" flipH="0" flipV="0">
                <a:off x="0" y="201925"/>
                <a:ext cx="2303877" cy="974610"/>
                <a:chOff x="0" y="0"/>
                <a:chExt cx="2303876" cy="974610"/>
              </a:xfrm>
            </p:grpSpPr>
            <p:sp>
              <p:nvSpPr>
                <p:cNvPr id="32081372" name=""/>
                <p:cNvSpPr/>
                <p:nvPr/>
              </p:nvSpPr>
              <p:spPr bwMode="auto">
                <a:xfrm rot="0" flipH="0" flipV="0">
                  <a:off x="0" y="720888"/>
                  <a:ext cx="2303877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897019578" name=""/>
                <p:cNvSpPr/>
                <p:nvPr/>
              </p:nvSpPr>
              <p:spPr bwMode="auto">
                <a:xfrm rot="0" flipH="0" flipV="0">
                  <a:off x="0" y="901111"/>
                  <a:ext cx="2303877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1502643301" name=""/>
                <p:cNvSpPr/>
                <p:nvPr/>
              </p:nvSpPr>
              <p:spPr bwMode="auto">
                <a:xfrm rot="0" flipH="0" flipV="0">
                  <a:off x="1411290" y="0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1500776328" name=""/>
                <p:cNvSpPr/>
                <p:nvPr/>
              </p:nvSpPr>
              <p:spPr bwMode="auto">
                <a:xfrm rot="0" flipH="0" flipV="0">
                  <a:off x="1411290" y="180220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442631269" name=""/>
                <p:cNvSpPr/>
                <p:nvPr/>
              </p:nvSpPr>
              <p:spPr bwMode="auto">
                <a:xfrm rot="0" flipH="0" flipV="0">
                  <a:off x="1411290" y="360443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473192179" name=""/>
                <p:cNvSpPr/>
                <p:nvPr/>
              </p:nvSpPr>
              <p:spPr bwMode="auto">
                <a:xfrm rot="0" flipH="0" flipV="0">
                  <a:off x="1411290" y="540666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</p:grpSp>
          <p:grpSp>
            <p:nvGrpSpPr>
              <p:cNvPr id="752157556" name=""/>
              <p:cNvGrpSpPr/>
              <p:nvPr/>
            </p:nvGrpSpPr>
            <p:grpSpPr bwMode="auto">
              <a:xfrm rot="0" flipH="0" flipV="0">
                <a:off x="19840" y="0"/>
                <a:ext cx="1210236" cy="764805"/>
                <a:chOff x="0" y="0"/>
                <a:chExt cx="1210235" cy="764804"/>
              </a:xfrm>
            </p:grpSpPr>
            <p:sp>
              <p:nvSpPr>
                <p:cNvPr id="940207804" name=""/>
                <p:cNvSpPr/>
                <p:nvPr/>
              </p:nvSpPr>
              <p:spPr bwMode="auto">
                <a:xfrm rot="0" flipH="0" flipV="0">
                  <a:off x="20610" y="0"/>
                  <a:ext cx="1182213" cy="764805"/>
                </a:xfrm>
                <a:prstGeom prst="rect">
                  <a:avLst/>
                </a:prstGeom>
                <a:solidFill>
                  <a:schemeClr val="accent6"/>
                </a:solidFill>
                <a:ln w="28575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1230639027" name=""/>
                <p:cNvSpPr/>
                <p:nvPr/>
              </p:nvSpPr>
              <p:spPr bwMode="auto">
                <a:xfrm rot="0" flipH="0" flipV="0">
                  <a:off x="789220" y="119821"/>
                  <a:ext cx="164206" cy="164206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grpSp>
              <p:nvGrpSpPr>
                <p:cNvPr id="875112572" name=""/>
                <p:cNvGrpSpPr/>
                <p:nvPr/>
              </p:nvGrpSpPr>
              <p:grpSpPr bwMode="auto">
                <a:xfrm flipH="0" flipV="0">
                  <a:off x="0" y="293661"/>
                  <a:ext cx="1210236" cy="471142"/>
                  <a:chOff x="0" y="0"/>
                  <a:chExt cx="1210235" cy="471140"/>
                </a:xfrm>
              </p:grpSpPr>
              <p:sp>
                <p:nvSpPr>
                  <p:cNvPr id="253550464" name=""/>
                  <p:cNvSpPr/>
                  <p:nvPr/>
                </p:nvSpPr>
                <p:spPr bwMode="auto">
                  <a:xfrm rot="0" flipH="0" flipV="0">
                    <a:off x="611717" y="172796"/>
                    <a:ext cx="598518" cy="298343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1717326992" name=""/>
                  <p:cNvSpPr/>
                  <p:nvPr/>
                </p:nvSpPr>
                <p:spPr bwMode="auto">
                  <a:xfrm rot="0" flipH="0" flipV="0">
                    <a:off x="0" y="0"/>
                    <a:ext cx="945172" cy="471142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</p:grpSp>
          </p:grpSp>
        </p:grpSp>
      </p:grpSp>
      <p:grpSp>
        <p:nvGrpSpPr>
          <p:cNvPr id="997670480" name=""/>
          <p:cNvGrpSpPr/>
          <p:nvPr/>
        </p:nvGrpSpPr>
        <p:grpSpPr bwMode="auto">
          <a:xfrm>
            <a:off x="6624684" y="1779075"/>
            <a:ext cx="4563474" cy="2770059"/>
            <a:chOff x="0" y="0"/>
            <a:chExt cx="4563474" cy="2770059"/>
          </a:xfrm>
        </p:grpSpPr>
        <p:grpSp>
          <p:nvGrpSpPr>
            <p:cNvPr id="1355025106" name=""/>
            <p:cNvGrpSpPr/>
            <p:nvPr/>
          </p:nvGrpSpPr>
          <p:grpSpPr bwMode="auto">
            <a:xfrm rot="0" flipH="0" flipV="0">
              <a:off x="0" y="0"/>
              <a:ext cx="4563474" cy="2770059"/>
              <a:chOff x="0" y="0"/>
              <a:chExt cx="4563474" cy="2770059"/>
            </a:xfrm>
          </p:grpSpPr>
          <p:grpSp>
            <p:nvGrpSpPr>
              <p:cNvPr id="2134142624" name=""/>
              <p:cNvGrpSpPr/>
              <p:nvPr/>
            </p:nvGrpSpPr>
            <p:grpSpPr bwMode="auto">
              <a:xfrm rot="0" flipH="0" flipV="0">
                <a:off x="0" y="0"/>
                <a:ext cx="4563474" cy="2770059"/>
                <a:chOff x="0" y="0"/>
                <a:chExt cx="4563474" cy="2770059"/>
              </a:xfrm>
            </p:grpSpPr>
            <p:sp>
              <p:nvSpPr>
                <p:cNvPr id="948349435" name=""/>
                <p:cNvSpPr/>
                <p:nvPr/>
              </p:nvSpPr>
              <p:spPr bwMode="auto">
                <a:xfrm rot="0" flipH="0" flipV="1">
                  <a:off x="0" y="0"/>
                  <a:ext cx="4563475" cy="2770060"/>
                </a:xfrm>
                <a:prstGeom prst="snip1Rect">
                  <a:avLst>
                    <a:gd name="adj" fmla="val 16667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dir="18900000" algn="b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1023040739" name=""/>
                <p:cNvSpPr/>
                <p:nvPr/>
              </p:nvSpPr>
              <p:spPr bwMode="auto">
                <a:xfrm rot="0" flipH="0" flipV="1">
                  <a:off x="4143564" y="2319192"/>
                  <a:ext cx="385900" cy="419847"/>
                </a:xfrm>
                <a:prstGeom prst="rtTriangle">
                  <a:avLst/>
                </a:prstGeom>
                <a:solidFill>
                  <a:schemeClr val="accent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2025581244" name=""/>
                <p:cNvSpPr/>
                <p:nvPr/>
              </p:nvSpPr>
              <p:spPr bwMode="auto">
                <a:xfrm rot="0" flipH="0" flipV="0">
                  <a:off x="0" y="0"/>
                  <a:ext cx="4563475" cy="421598"/>
                </a:xfrm>
                <a:prstGeom prst="rect">
                  <a:avLst/>
                </a:prstGeom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0800000" scaled="1"/>
                </a:gra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</p:grpSp>
          <p:grpSp>
            <p:nvGrpSpPr>
              <p:cNvPr id="198523357" name=""/>
              <p:cNvGrpSpPr/>
              <p:nvPr/>
            </p:nvGrpSpPr>
            <p:grpSpPr bwMode="auto">
              <a:xfrm flipH="0" flipV="0">
                <a:off x="621225" y="621534"/>
                <a:ext cx="3321018" cy="1745811"/>
                <a:chOff x="0" y="0"/>
                <a:chExt cx="3321018" cy="1745811"/>
              </a:xfrm>
            </p:grpSpPr>
            <p:sp>
              <p:nvSpPr>
                <p:cNvPr id="1024564268" name=""/>
                <p:cNvSpPr/>
                <p:nvPr/>
              </p:nvSpPr>
              <p:spPr bwMode="auto">
                <a:xfrm rot="0" flipH="1" flipV="1">
                  <a:off x="0" y="82496"/>
                  <a:ext cx="707558" cy="172254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2027172525" name=""/>
                <p:cNvSpPr/>
                <p:nvPr/>
              </p:nvSpPr>
              <p:spPr bwMode="auto">
                <a:xfrm rot="0" flipH="1" flipV="1">
                  <a:off x="0" y="1398798"/>
                  <a:ext cx="332101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195585110" name=""/>
                <p:cNvSpPr/>
                <p:nvPr/>
              </p:nvSpPr>
              <p:spPr bwMode="auto">
                <a:xfrm rot="0" flipH="1" flipV="1">
                  <a:off x="0" y="1645290"/>
                  <a:ext cx="3321015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405098392" name=""/>
                <p:cNvSpPr/>
                <p:nvPr/>
              </p:nvSpPr>
              <p:spPr bwMode="auto">
                <a:xfrm rot="0" flipH="1" flipV="1">
                  <a:off x="0" y="412831"/>
                  <a:ext cx="70755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1901229649" name=""/>
                <p:cNvSpPr/>
                <p:nvPr/>
              </p:nvSpPr>
              <p:spPr bwMode="auto">
                <a:xfrm rot="0" flipH="1" flipV="1">
                  <a:off x="0" y="659322"/>
                  <a:ext cx="70755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2074781782" name=""/>
                <p:cNvSpPr/>
                <p:nvPr/>
              </p:nvSpPr>
              <p:spPr bwMode="auto">
                <a:xfrm rot="0" flipH="1" flipV="1">
                  <a:off x="0" y="905814"/>
                  <a:ext cx="70755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1078997327" name=""/>
                <p:cNvSpPr/>
                <p:nvPr/>
              </p:nvSpPr>
              <p:spPr bwMode="auto">
                <a:xfrm rot="0" flipH="1" flipV="1">
                  <a:off x="0" y="1152306"/>
                  <a:ext cx="332101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grpSp>
              <p:nvGrpSpPr>
                <p:cNvPr id="645573312" name=""/>
                <p:cNvGrpSpPr/>
                <p:nvPr/>
              </p:nvGrpSpPr>
              <p:grpSpPr bwMode="auto">
                <a:xfrm flipH="0" flipV="0">
                  <a:off x="2247269" y="0"/>
                  <a:ext cx="1051736" cy="1051736"/>
                  <a:chOff x="0" y="0"/>
                  <a:chExt cx="1051736" cy="1051736"/>
                </a:xfrm>
              </p:grpSpPr>
              <p:sp>
                <p:nvSpPr>
                  <p:cNvPr id="553203565" name=""/>
                  <p:cNvSpPr/>
                  <p:nvPr/>
                </p:nvSpPr>
                <p:spPr bwMode="auto">
                  <a:xfrm flipH="0" flipV="0">
                    <a:off x="0" y="0"/>
                    <a:ext cx="1051737" cy="1051737"/>
                  </a:xfrm>
                  <a:prstGeom prst="pie">
                    <a:avLst>
                      <a:gd name="adj1" fmla="val 16213997"/>
                      <a:gd name="adj2" fmla="val 16200000"/>
                    </a:avLst>
                  </a:prstGeom>
                  <a:solidFill>
                    <a:schemeClr val="accent6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1014599651" name=""/>
                  <p:cNvSpPr/>
                  <p:nvPr/>
                </p:nvSpPr>
                <p:spPr bwMode="auto">
                  <a:xfrm flipH="0" flipV="0">
                    <a:off x="0" y="0"/>
                    <a:ext cx="1051736" cy="1051736"/>
                  </a:xfrm>
                  <a:prstGeom prst="pie">
                    <a:avLst>
                      <a:gd name="adj1" fmla="val 0"/>
                      <a:gd name="adj2" fmla="val 16200000"/>
                    </a:avLst>
                  </a:prstGeom>
                  <a:solidFill>
                    <a:schemeClr val="bg2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1237266594" name=""/>
                  <p:cNvSpPr/>
                  <p:nvPr/>
                </p:nvSpPr>
                <p:spPr bwMode="auto">
                  <a:xfrm flipH="0" flipV="0">
                    <a:off x="0" y="0"/>
                    <a:ext cx="1051736" cy="1051736"/>
                  </a:xfrm>
                  <a:prstGeom prst="pie">
                    <a:avLst>
                      <a:gd name="adj1" fmla="val 6753319"/>
                      <a:gd name="adj2" fmla="val 16200000"/>
                    </a:avLst>
                  </a:prstGeom>
                  <a:solidFill>
                    <a:schemeClr val="bg1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</p:grpSp>
            <p:grpSp>
              <p:nvGrpSpPr>
                <p:cNvPr id="1377868251" name=""/>
                <p:cNvGrpSpPr/>
                <p:nvPr/>
              </p:nvGrpSpPr>
              <p:grpSpPr bwMode="auto">
                <a:xfrm flipH="0" flipV="0">
                  <a:off x="987305" y="0"/>
                  <a:ext cx="1051735" cy="1051735"/>
                  <a:chOff x="0" y="0"/>
                  <a:chExt cx="1051735" cy="1051735"/>
                </a:xfrm>
              </p:grpSpPr>
              <p:sp>
                <p:nvSpPr>
                  <p:cNvPr id="2073622253" name=""/>
                  <p:cNvSpPr/>
                  <p:nvPr/>
                </p:nvSpPr>
                <p:spPr bwMode="auto">
                  <a:xfrm rot="0" flipH="0" flipV="0">
                    <a:off x="0" y="0"/>
                    <a:ext cx="1051736" cy="1051736"/>
                  </a:xfrm>
                  <a:prstGeom prst="pie">
                    <a:avLst>
                      <a:gd name="adj1" fmla="val 16213997"/>
                      <a:gd name="adj2" fmla="val 16200000"/>
                    </a:avLst>
                  </a:prstGeom>
                  <a:solidFill>
                    <a:schemeClr val="accent6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258860029" name=""/>
                  <p:cNvSpPr/>
                  <p:nvPr/>
                </p:nvSpPr>
                <p:spPr bwMode="auto">
                  <a:xfrm rot="0" flipH="0" flipV="0">
                    <a:off x="0" y="0"/>
                    <a:ext cx="1051735" cy="1051735"/>
                  </a:xfrm>
                  <a:prstGeom prst="pie">
                    <a:avLst>
                      <a:gd name="adj1" fmla="val 3377378"/>
                      <a:gd name="adj2" fmla="val 16200000"/>
                    </a:avLst>
                  </a:prstGeom>
                  <a:solidFill>
                    <a:schemeClr val="bg2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2084740660" name=""/>
                  <p:cNvSpPr/>
                  <p:nvPr/>
                </p:nvSpPr>
                <p:spPr bwMode="auto">
                  <a:xfrm rot="0" flipH="0" flipV="0">
                    <a:off x="0" y="0"/>
                    <a:ext cx="1051735" cy="1051735"/>
                  </a:xfrm>
                  <a:prstGeom prst="pie">
                    <a:avLst>
                      <a:gd name="adj1" fmla="val 8656110"/>
                      <a:gd name="adj2" fmla="val 16200000"/>
                    </a:avLst>
                  </a:prstGeom>
                  <a:solidFill>
                    <a:schemeClr val="bg1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</p:grpSp>
          </p:grpSp>
        </p:grpSp>
        <p:sp>
          <p:nvSpPr>
            <p:cNvPr id="2130307519" name=""/>
            <p:cNvSpPr txBox="1"/>
            <p:nvPr/>
          </p:nvSpPr>
          <p:spPr bwMode="auto">
            <a:xfrm rot="0" flipH="0" flipV="0">
              <a:off x="549000" y="28080"/>
              <a:ext cx="2621862" cy="366119"/>
            </a:xfrm>
            <a:prstGeom prst="rect">
              <a:avLst/>
            </a:prstGeom>
            <a:noFill/>
          </p:spPr>
          <p:txBody>
            <a:bodyPr vertOverflow="overflow" horzOverflow="overflow" vert="horz" wrap="square" lIns="91440" tIns="45720" rIns="91440" bIns="45720" numCol="1" spcCol="0" rtlCol="0" fromWordArt="0" anchor="t" anchorCtr="0" forceAA="0" upright="0" compatLnSpc="0">
              <a:prstTxWarp prst="textNoShape"/>
              <a:spAutoFit/>
            </a:bodyPr>
            <a:p>
              <a:pPr>
                <a:defRPr/>
              </a:pPr>
              <a:r>
                <a:rPr lang="es-ES" sz="1800" b="0" i="1" u="none" strike="noStrike" cap="none" spc="0">
                  <a:ln>
                    <a:noFill/>
                  </a:ln>
                  <a:gradFill>
                    <a:gsLst>
                      <a:gs pos="0">
                        <a:schemeClr val="accent5">
                          <a:lumMod val="75000"/>
                        </a:schemeClr>
                      </a:gs>
                      <a:gs pos="100000">
                        <a:schemeClr val="tx2"/>
                      </a:gs>
                    </a:gsLst>
                    <a:lin ang="5400000" scaled="1"/>
                  </a:gradFill>
                  <a:latin typeface="Arial"/>
                  <a:ea typeface="Arial"/>
                  <a:cs typeface="Arial"/>
                </a:rPr>
                <a:t>Presentation</a:t>
              </a:r>
              <a:endParaRPr lang="es-ES" b="0" i="1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grpSp>
        <p:nvGrpSpPr>
          <p:cNvPr id="347668685" name=""/>
          <p:cNvGrpSpPr/>
          <p:nvPr/>
        </p:nvGrpSpPr>
        <p:grpSpPr bwMode="auto">
          <a:xfrm rot="0" flipH="0" flipV="0">
            <a:off x="6335749" y="2083013"/>
            <a:ext cx="4698999" cy="4657807"/>
            <a:chOff x="0" y="0"/>
            <a:chExt cx="4698999" cy="4657807"/>
          </a:xfrm>
        </p:grpSpPr>
        <p:grpSp>
          <p:nvGrpSpPr>
            <p:cNvPr id="1811855888" name=""/>
            <p:cNvGrpSpPr/>
            <p:nvPr/>
          </p:nvGrpSpPr>
          <p:grpSpPr bwMode="auto">
            <a:xfrm flipH="0" flipV="0">
              <a:off x="0" y="1301474"/>
              <a:ext cx="4698999" cy="3356333"/>
              <a:chOff x="0" y="0"/>
              <a:chExt cx="4698999" cy="3356333"/>
            </a:xfrm>
          </p:grpSpPr>
          <p:sp>
            <p:nvSpPr>
              <p:cNvPr id="297252578" name=""/>
              <p:cNvSpPr/>
              <p:nvPr/>
            </p:nvSpPr>
            <p:spPr bwMode="auto">
              <a:xfrm rot="0" flipH="0" flipV="1">
                <a:off x="545367" y="381430"/>
                <a:ext cx="4069998" cy="2974903"/>
              </a:xfrm>
              <a:prstGeom prst="pie">
                <a:avLst>
                  <a:gd name="adj1" fmla="val 21584203"/>
                  <a:gd name="adj2" fmla="val 10844620"/>
                </a:avLst>
              </a:prstGeom>
              <a:solidFill>
                <a:schemeClr val="accent4"/>
              </a:solidFill>
              <a:ln w="28575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765850676" name=""/>
              <p:cNvSpPr/>
              <p:nvPr/>
            </p:nvSpPr>
            <p:spPr bwMode="auto">
              <a:xfrm rot="0" flipH="0" flipV="0">
                <a:off x="1989426" y="0"/>
                <a:ext cx="1189638" cy="862940"/>
              </a:xfrm>
              <a:prstGeom prst="pie">
                <a:avLst>
                  <a:gd name="adj1" fmla="val 21564176"/>
                  <a:gd name="adj2" fmla="val 10831543"/>
                </a:avLst>
              </a:prstGeom>
              <a:solidFill>
                <a:schemeClr val="accent4">
                  <a:lumMod val="75000"/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1434620451" name=""/>
              <p:cNvSpPr/>
              <p:nvPr/>
            </p:nvSpPr>
            <p:spPr bwMode="auto">
              <a:xfrm rot="0" flipH="0" flipV="0">
                <a:off x="879969" y="1868881"/>
                <a:ext cx="3455636" cy="309524"/>
              </a:xfrm>
              <a:prstGeom prst="trapezoid">
                <a:avLst>
                  <a:gd name="adj" fmla="val 91769"/>
                </a:avLst>
              </a:prstGeom>
              <a:solidFill>
                <a:schemeClr val="accent2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grpSp>
            <p:nvGrpSpPr>
              <p:cNvPr id="243004206" name=""/>
              <p:cNvGrpSpPr/>
              <p:nvPr/>
            </p:nvGrpSpPr>
            <p:grpSpPr bwMode="auto">
              <a:xfrm rot="0" flipH="0" flipV="0">
                <a:off x="1104911" y="1901757"/>
                <a:ext cx="2938695" cy="256867"/>
                <a:chOff x="0" y="0"/>
                <a:chExt cx="2938695" cy="256867"/>
              </a:xfrm>
            </p:grpSpPr>
            <p:sp>
              <p:nvSpPr>
                <p:cNvPr id="302103826" name=""/>
                <p:cNvSpPr/>
                <p:nvPr/>
              </p:nvSpPr>
              <p:spPr bwMode="auto">
                <a:xfrm flipH="0" flipV="0">
                  <a:off x="143820" y="59712"/>
                  <a:ext cx="2594349" cy="0"/>
                </a:xfrm>
                <a:prstGeom prst="line">
                  <a:avLst/>
                </a:prstGeom>
                <a:ln w="6350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sp>
            <p:grpSp>
              <p:nvGrpSpPr>
                <p:cNvPr id="518409206" name=""/>
                <p:cNvGrpSpPr/>
                <p:nvPr/>
              </p:nvGrpSpPr>
              <p:grpSpPr bwMode="auto">
                <a:xfrm flipH="0" flipV="0">
                  <a:off x="0" y="0"/>
                  <a:ext cx="2938695" cy="256867"/>
                  <a:chOff x="0" y="0"/>
                  <a:chExt cx="2938695" cy="256867"/>
                </a:xfrm>
              </p:grpSpPr>
              <p:sp>
                <p:nvSpPr>
                  <p:cNvPr id="237079948" name=""/>
                  <p:cNvSpPr/>
                  <p:nvPr/>
                </p:nvSpPr>
                <p:spPr bwMode="auto">
                  <a:xfrm flipH="0" flipV="0">
                    <a:off x="0" y="144070"/>
                    <a:ext cx="2938695" cy="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1">
                    <a:schemeClr val="accent1">
                      <a:shade val="50000"/>
                    </a:schemeClr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sp>
              <p:sp>
                <p:nvSpPr>
                  <p:cNvPr id="1521959894" name=""/>
                  <p:cNvSpPr/>
                  <p:nvPr/>
                </p:nvSpPr>
                <p:spPr bwMode="auto">
                  <a:xfrm rot="0" flipH="1" flipV="0">
                    <a:off x="1493898" y="1031"/>
                    <a:ext cx="0" cy="254805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1">
                    <a:schemeClr val="accent1">
                      <a:shade val="50000"/>
                    </a:schemeClr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sp>
              <p:grpSp>
                <p:nvGrpSpPr>
                  <p:cNvPr id="71708457" name=""/>
                  <p:cNvGrpSpPr/>
                  <p:nvPr/>
                </p:nvGrpSpPr>
                <p:grpSpPr bwMode="auto">
                  <a:xfrm flipH="0" flipV="0">
                    <a:off x="54511" y="0"/>
                    <a:ext cx="1287241" cy="255836"/>
                    <a:chOff x="0" y="0"/>
                    <a:chExt cx="1287241" cy="255836"/>
                  </a:xfrm>
                </p:grpSpPr>
                <p:sp>
                  <p:nvSpPr>
                    <p:cNvPr id="79109009" name=""/>
                    <p:cNvSpPr/>
                    <p:nvPr/>
                  </p:nvSpPr>
                  <p:spPr bwMode="auto">
                    <a:xfrm rot="0" flipH="1" flipV="0">
                      <a:off x="910130" y="0"/>
                      <a:ext cx="46886" cy="255836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194881492" name=""/>
                    <p:cNvSpPr/>
                    <p:nvPr/>
                  </p:nvSpPr>
                  <p:spPr bwMode="auto">
                    <a:xfrm rot="0" flipH="1" flipV="0">
                      <a:off x="733465" y="1031"/>
                      <a:ext cx="61149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149504911" name=""/>
                    <p:cNvSpPr/>
                    <p:nvPr/>
                  </p:nvSpPr>
                  <p:spPr bwMode="auto">
                    <a:xfrm rot="0" flipH="1" flipV="0">
                      <a:off x="1089821" y="1031"/>
                      <a:ext cx="33973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757023223" name=""/>
                    <p:cNvSpPr/>
                    <p:nvPr/>
                  </p:nvSpPr>
                  <p:spPr bwMode="auto">
                    <a:xfrm rot="0" flipH="1" flipV="0">
                      <a:off x="1266857" y="1031"/>
                      <a:ext cx="20384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579080393" name=""/>
                    <p:cNvSpPr/>
                    <p:nvPr/>
                  </p:nvSpPr>
                  <p:spPr bwMode="auto">
                    <a:xfrm rot="0" flipH="1" flipV="0">
                      <a:off x="560197" y="1031"/>
                      <a:ext cx="7474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852297264" name=""/>
                    <p:cNvSpPr/>
                    <p:nvPr/>
                  </p:nvSpPr>
                  <p:spPr bwMode="auto">
                    <a:xfrm rot="0" flipH="1" flipV="0">
                      <a:off x="363148" y="1031"/>
                      <a:ext cx="8833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710475703" name=""/>
                    <p:cNvSpPr/>
                    <p:nvPr/>
                  </p:nvSpPr>
                  <p:spPr bwMode="auto">
                    <a:xfrm rot="0" flipH="1" flipV="0">
                      <a:off x="183085" y="1031"/>
                      <a:ext cx="10192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815290793" name=""/>
                    <p:cNvSpPr/>
                    <p:nvPr/>
                  </p:nvSpPr>
                  <p:spPr bwMode="auto">
                    <a:xfrm rot="0" flipH="1" flipV="0">
                      <a:off x="0" y="1031"/>
                      <a:ext cx="11551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</p:grpSp>
              <p:grpSp>
                <p:nvGrpSpPr>
                  <p:cNvPr id="756064367" name=""/>
                  <p:cNvGrpSpPr/>
                  <p:nvPr/>
                </p:nvGrpSpPr>
                <p:grpSpPr bwMode="auto">
                  <a:xfrm rot="10799887" flipH="0" flipV="0">
                    <a:off x="1631360" y="1031"/>
                    <a:ext cx="1287241" cy="255836"/>
                    <a:chOff x="0" y="0"/>
                    <a:chExt cx="1287241" cy="255836"/>
                  </a:xfrm>
                </p:grpSpPr>
                <p:sp>
                  <p:nvSpPr>
                    <p:cNvPr id="124432977" name=""/>
                    <p:cNvSpPr/>
                    <p:nvPr/>
                  </p:nvSpPr>
                  <p:spPr bwMode="auto">
                    <a:xfrm rot="0" flipH="0" flipV="0">
                      <a:off x="910130" y="0"/>
                      <a:ext cx="46886" cy="255836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027899960" name=""/>
                    <p:cNvSpPr/>
                    <p:nvPr/>
                  </p:nvSpPr>
                  <p:spPr bwMode="auto">
                    <a:xfrm rot="0" flipH="0" flipV="0">
                      <a:off x="733465" y="1031"/>
                      <a:ext cx="61149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05555777" name=""/>
                    <p:cNvSpPr/>
                    <p:nvPr/>
                  </p:nvSpPr>
                  <p:spPr bwMode="auto">
                    <a:xfrm rot="0" flipH="0" flipV="0">
                      <a:off x="1089821" y="1031"/>
                      <a:ext cx="33973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538800124" name=""/>
                    <p:cNvSpPr/>
                    <p:nvPr/>
                  </p:nvSpPr>
                  <p:spPr bwMode="auto">
                    <a:xfrm rot="0" flipH="0" flipV="0">
                      <a:off x="1266857" y="1031"/>
                      <a:ext cx="20384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382272771" name=""/>
                    <p:cNvSpPr/>
                    <p:nvPr/>
                  </p:nvSpPr>
                  <p:spPr bwMode="auto">
                    <a:xfrm rot="0" flipH="0" flipV="0">
                      <a:off x="560197" y="1031"/>
                      <a:ext cx="7474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315271063" name=""/>
                    <p:cNvSpPr/>
                    <p:nvPr/>
                  </p:nvSpPr>
                  <p:spPr bwMode="auto">
                    <a:xfrm rot="0" flipH="0" flipV="0">
                      <a:off x="363148" y="1031"/>
                      <a:ext cx="8833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2053784608" name=""/>
                    <p:cNvSpPr/>
                    <p:nvPr/>
                  </p:nvSpPr>
                  <p:spPr bwMode="auto">
                    <a:xfrm rot="0" flipH="0" flipV="0">
                      <a:off x="183085" y="1031"/>
                      <a:ext cx="10192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486781665" name=""/>
                    <p:cNvSpPr/>
                    <p:nvPr/>
                  </p:nvSpPr>
                  <p:spPr bwMode="auto">
                    <a:xfrm rot="0" flipH="0" flipV="0">
                      <a:off x="0" y="1031"/>
                      <a:ext cx="11551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</p:grpSp>
            </p:grpSp>
          </p:grpSp>
          <p:grpSp>
            <p:nvGrpSpPr>
              <p:cNvPr id="737124357" name=""/>
              <p:cNvGrpSpPr/>
              <p:nvPr/>
            </p:nvGrpSpPr>
            <p:grpSpPr bwMode="auto">
              <a:xfrm rot="0" flipH="0" flipV="0">
                <a:off x="1989426" y="123418"/>
                <a:ext cx="1189636" cy="494776"/>
                <a:chOff x="0" y="0"/>
                <a:chExt cx="1189636" cy="494776"/>
              </a:xfrm>
            </p:grpSpPr>
            <p:sp>
              <p:nvSpPr>
                <p:cNvPr id="1312106455" name=""/>
                <p:cNvSpPr/>
                <p:nvPr/>
              </p:nvSpPr>
              <p:spPr bwMode="auto">
                <a:xfrm flipH="0" flipV="0">
                  <a:off x="0" y="0"/>
                  <a:ext cx="593717" cy="494776"/>
                </a:xfrm>
                <a:prstGeom prst="pie">
                  <a:avLst>
                    <a:gd name="adj1" fmla="val 0"/>
                    <a:gd name="adj2" fmla="val 10438365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425244847" name=""/>
                <p:cNvSpPr/>
                <p:nvPr/>
              </p:nvSpPr>
              <p:spPr bwMode="auto">
                <a:xfrm flipH="1" flipV="0">
                  <a:off x="594995" y="0"/>
                  <a:ext cx="594641" cy="494776"/>
                </a:xfrm>
                <a:prstGeom prst="pie">
                  <a:avLst>
                    <a:gd name="adj1" fmla="val 0"/>
                    <a:gd name="adj2" fmla="val 10438365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</p:grpSp>
          <p:sp>
            <p:nvSpPr>
              <p:cNvPr id="397279386" name=""/>
              <p:cNvSpPr/>
              <p:nvPr/>
            </p:nvSpPr>
            <p:spPr bwMode="auto">
              <a:xfrm rot="0" flipH="0" flipV="0">
                <a:off x="877854" y="2182278"/>
                <a:ext cx="3457749" cy="89886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721421238" name=""/>
              <p:cNvSpPr/>
              <p:nvPr/>
            </p:nvSpPr>
            <p:spPr bwMode="auto">
              <a:xfrm rot="0" flipH="1" flipV="0">
                <a:off x="1735629" y="1718199"/>
                <a:ext cx="0" cy="0"/>
              </a:xfrm>
              <a:prstGeom prst="line">
                <a:avLst/>
              </a:prstGeom>
            </p:spPr>
            <p:style>
              <a:lnRef idx="1">
                <a:schemeClr val="accent1">
                  <a:shade val="50000"/>
                </a:schemeClr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918234874" name=""/>
              <p:cNvSpPr/>
              <p:nvPr/>
            </p:nvSpPr>
            <p:spPr bwMode="auto">
              <a:xfrm rot="0" flipH="0" flipV="1">
                <a:off x="2010584" y="2149140"/>
                <a:ext cx="0" cy="0"/>
              </a:xfrm>
              <a:prstGeom prst="line">
                <a:avLst/>
              </a:prstGeom>
            </p:spPr>
            <p:style>
              <a:lnRef idx="1">
                <a:schemeClr val="accent1">
                  <a:shade val="50000"/>
                </a:schemeClr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77512000" name=""/>
              <p:cNvSpPr/>
              <p:nvPr/>
            </p:nvSpPr>
            <p:spPr bwMode="auto">
              <a:xfrm rot="833275" flipH="0" flipV="0">
                <a:off x="2938005" y="1217489"/>
                <a:ext cx="1760993" cy="804929"/>
              </a:xfrm>
              <a:prstGeom prst="ellipse">
                <a:avLst/>
              </a:prstGeom>
              <a:solidFill>
                <a:srgbClr val="F7B1A3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grpSp>
            <p:nvGrpSpPr>
              <p:cNvPr id="1700823751" name=""/>
              <p:cNvGrpSpPr/>
              <p:nvPr/>
            </p:nvGrpSpPr>
            <p:grpSpPr bwMode="auto">
              <a:xfrm rot="0" flipH="0" flipV="0">
                <a:off x="2645832" y="1203563"/>
                <a:ext cx="1699554" cy="922573"/>
                <a:chOff x="0" y="0"/>
                <a:chExt cx="1699554" cy="922573"/>
              </a:xfrm>
            </p:grpSpPr>
            <p:sp>
              <p:nvSpPr>
                <p:cNvPr id="554119478" name=""/>
                <p:cNvSpPr/>
                <p:nvPr/>
              </p:nvSpPr>
              <p:spPr bwMode="auto">
                <a:xfrm rot="0" flipH="1" flipV="0">
                  <a:off x="0" y="0"/>
                  <a:ext cx="1699554" cy="92257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43200" h="43200" fill="norm" stroke="1" extrusionOk="0">
                      <a:moveTo>
                        <a:pt x="1294" y="18745"/>
                      </a:moveTo>
                      <a:cubicBezTo>
                        <a:pt x="1802" y="17435"/>
                        <a:pt x="3020" y="12615"/>
                        <a:pt x="4340" y="10884"/>
                      </a:cubicBezTo>
                      <a:cubicBezTo>
                        <a:pt x="5660" y="9154"/>
                        <a:pt x="7487" y="9202"/>
                        <a:pt x="9213" y="8359"/>
                      </a:cubicBezTo>
                      <a:cubicBezTo>
                        <a:pt x="10939" y="7518"/>
                        <a:pt x="12843" y="7098"/>
                        <a:pt x="14696" y="5835"/>
                      </a:cubicBezTo>
                      <a:cubicBezTo>
                        <a:pt x="16549" y="4569"/>
                        <a:pt x="18021" y="1623"/>
                        <a:pt x="20330" y="781"/>
                      </a:cubicBezTo>
                      <a:cubicBezTo>
                        <a:pt x="22640" y="-42"/>
                        <a:pt x="26016" y="-415"/>
                        <a:pt x="28554" y="781"/>
                      </a:cubicBezTo>
                      <a:cubicBezTo>
                        <a:pt x="31092" y="1997"/>
                        <a:pt x="33402" y="4054"/>
                        <a:pt x="35560" y="8079"/>
                      </a:cubicBezTo>
                      <a:cubicBezTo>
                        <a:pt x="37717" y="12102"/>
                        <a:pt x="40255" y="20661"/>
                        <a:pt x="41499" y="24920"/>
                      </a:cubicBezTo>
                      <a:cubicBezTo>
                        <a:pt x="42743" y="29174"/>
                        <a:pt x="43377" y="31979"/>
                        <a:pt x="43022" y="33616"/>
                      </a:cubicBezTo>
                      <a:cubicBezTo>
                        <a:pt x="42666" y="35252"/>
                        <a:pt x="40941" y="35907"/>
                        <a:pt x="39367" y="34738"/>
                      </a:cubicBezTo>
                      <a:cubicBezTo>
                        <a:pt x="37793" y="33569"/>
                        <a:pt x="35668" y="31245"/>
                        <a:pt x="34308" y="27386"/>
                      </a:cubicBezTo>
                      <a:cubicBezTo>
                        <a:pt x="33483" y="25206"/>
                        <a:pt x="33174" y="24592"/>
                        <a:pt x="32361" y="24077"/>
                      </a:cubicBezTo>
                      <a:cubicBezTo>
                        <a:pt x="31549" y="23563"/>
                        <a:pt x="28937" y="23305"/>
                        <a:pt x="28706" y="23517"/>
                      </a:cubicBezTo>
                      <a:cubicBezTo>
                        <a:pt x="28466" y="24295"/>
                        <a:pt x="28783" y="22064"/>
                        <a:pt x="28402" y="24639"/>
                      </a:cubicBezTo>
                      <a:cubicBezTo>
                        <a:pt x="28021" y="27210"/>
                        <a:pt x="27361" y="35813"/>
                        <a:pt x="26422" y="38946"/>
                      </a:cubicBezTo>
                      <a:cubicBezTo>
                        <a:pt x="25483" y="42079"/>
                        <a:pt x="24230" y="43107"/>
                        <a:pt x="23088" y="43106"/>
                      </a:cubicBezTo>
                      <a:cubicBezTo>
                        <a:pt x="22073" y="43293"/>
                        <a:pt x="20899" y="42570"/>
                        <a:pt x="20467" y="41868"/>
                      </a:cubicBezTo>
                      <a:cubicBezTo>
                        <a:pt x="20036" y="41167"/>
                        <a:pt x="20483" y="38946"/>
                        <a:pt x="20178" y="39227"/>
                      </a:cubicBezTo>
                      <a:cubicBezTo>
                        <a:pt x="19874" y="39507"/>
                        <a:pt x="19249" y="41838"/>
                        <a:pt x="18386" y="42118"/>
                      </a:cubicBezTo>
                      <a:cubicBezTo>
                        <a:pt x="17647" y="42861"/>
                        <a:pt x="15630" y="42365"/>
                        <a:pt x="15000" y="40910"/>
                      </a:cubicBezTo>
                      <a:cubicBezTo>
                        <a:pt x="14315" y="40302"/>
                        <a:pt x="14489" y="39149"/>
                        <a:pt x="14391" y="38105"/>
                      </a:cubicBezTo>
                      <a:cubicBezTo>
                        <a:pt x="13750" y="38901"/>
                        <a:pt x="12824" y="40249"/>
                        <a:pt x="11935" y="40015"/>
                      </a:cubicBezTo>
                      <a:cubicBezTo>
                        <a:pt x="11047" y="39782"/>
                        <a:pt x="9137" y="39086"/>
                        <a:pt x="9061" y="36702"/>
                      </a:cubicBezTo>
                      <a:cubicBezTo>
                        <a:pt x="8985" y="34317"/>
                        <a:pt x="10431" y="28286"/>
                        <a:pt x="10888" y="25480"/>
                      </a:cubicBezTo>
                      <a:cubicBezTo>
                        <a:pt x="11345" y="22672"/>
                        <a:pt x="12025" y="20081"/>
                        <a:pt x="11802" y="19866"/>
                      </a:cubicBezTo>
                      <a:cubicBezTo>
                        <a:pt x="10833" y="20081"/>
                        <a:pt x="9642" y="17729"/>
                        <a:pt x="8576" y="18476"/>
                      </a:cubicBezTo>
                      <a:cubicBezTo>
                        <a:pt x="7510" y="19224"/>
                        <a:pt x="6447" y="22765"/>
                        <a:pt x="5406" y="24358"/>
                      </a:cubicBezTo>
                      <a:cubicBezTo>
                        <a:pt x="4365" y="25948"/>
                        <a:pt x="3096" y="27304"/>
                        <a:pt x="2208" y="27164"/>
                      </a:cubicBezTo>
                      <a:cubicBezTo>
                        <a:pt x="1319" y="27024"/>
                        <a:pt x="228" y="24920"/>
                        <a:pt x="76" y="23517"/>
                      </a:cubicBezTo>
                      <a:cubicBezTo>
                        <a:pt x="-76" y="22111"/>
                        <a:pt x="1066" y="19539"/>
                        <a:pt x="1294" y="18745"/>
                      </a:cubicBezTo>
                      <a:cubicBezTo>
                        <a:pt x="1522" y="17950"/>
                        <a:pt x="786" y="20054"/>
                        <a:pt x="1294" y="18745"/>
                      </a:cubicBezTo>
                      <a:close/>
                    </a:path>
                  </a:pathLst>
                </a:custGeom>
                <a:solidFill>
                  <a:srgbClr val="FEC3B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grpSp>
              <p:nvGrpSpPr>
                <p:cNvPr id="599378138" name=""/>
                <p:cNvGrpSpPr/>
                <p:nvPr/>
              </p:nvGrpSpPr>
              <p:grpSpPr bwMode="auto">
                <a:xfrm flipH="0" flipV="0">
                  <a:off x="533232" y="272005"/>
                  <a:ext cx="709593" cy="567343"/>
                  <a:chOff x="0" y="0"/>
                  <a:chExt cx="709593" cy="567343"/>
                </a:xfrm>
              </p:grpSpPr>
              <p:sp>
                <p:nvSpPr>
                  <p:cNvPr id="780022854" name=""/>
                  <p:cNvSpPr/>
                  <p:nvPr/>
                </p:nvSpPr>
                <p:spPr bwMode="auto">
                  <a:xfrm rot="0" flipH="1" flipV="0">
                    <a:off x="423707" y="0"/>
                    <a:ext cx="183684" cy="567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1685" y="40273"/>
                          <a:pt x="3370" y="37347"/>
                          <a:pt x="6434" y="33677"/>
                        </a:cubicBezTo>
                        <a:cubicBezTo>
                          <a:pt x="9497" y="30006"/>
                          <a:pt x="15778" y="25245"/>
                          <a:pt x="18382" y="21178"/>
                        </a:cubicBezTo>
                        <a:cubicBezTo>
                          <a:pt x="20987" y="17111"/>
                          <a:pt x="19608" y="12548"/>
                          <a:pt x="22059" y="9274"/>
                        </a:cubicBezTo>
                        <a:cubicBezTo>
                          <a:pt x="24510" y="6001"/>
                          <a:pt x="29565" y="3075"/>
                          <a:pt x="33089" y="1537"/>
                        </a:cubicBezTo>
                        <a:cubicBezTo>
                          <a:pt x="36612" y="0"/>
                          <a:pt x="39906" y="24"/>
                          <a:pt x="43200" y="49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1872604109" name=""/>
                  <p:cNvSpPr/>
                  <p:nvPr/>
                </p:nvSpPr>
                <p:spPr bwMode="auto">
                  <a:xfrm rot="0" flipH="1" flipV="0">
                    <a:off x="188431" y="0"/>
                    <a:ext cx="183684" cy="567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1685" y="40273"/>
                          <a:pt x="3370" y="37347"/>
                          <a:pt x="6434" y="33677"/>
                        </a:cubicBezTo>
                        <a:cubicBezTo>
                          <a:pt x="9497" y="30006"/>
                          <a:pt x="15778" y="25245"/>
                          <a:pt x="18382" y="21178"/>
                        </a:cubicBezTo>
                        <a:cubicBezTo>
                          <a:pt x="20987" y="17111"/>
                          <a:pt x="19608" y="12548"/>
                          <a:pt x="22059" y="9274"/>
                        </a:cubicBezTo>
                        <a:cubicBezTo>
                          <a:pt x="24510" y="6001"/>
                          <a:pt x="29565" y="3075"/>
                          <a:pt x="33089" y="1537"/>
                        </a:cubicBezTo>
                        <a:cubicBezTo>
                          <a:pt x="36612" y="0"/>
                          <a:pt x="39906" y="24"/>
                          <a:pt x="43200" y="49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753617182" name=""/>
                  <p:cNvSpPr/>
                  <p:nvPr/>
                </p:nvSpPr>
                <p:spPr bwMode="auto">
                  <a:xfrm rot="0" flipH="1" flipV="0">
                    <a:off x="650971" y="34221"/>
                    <a:ext cx="58622" cy="1524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5039" y="32400"/>
                          <a:pt x="10079" y="21600"/>
                          <a:pt x="17280" y="14400"/>
                        </a:cubicBezTo>
                        <a:cubicBezTo>
                          <a:pt x="24480" y="7200"/>
                          <a:pt x="33840" y="3600"/>
                          <a:pt x="43200" y="0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1411955254" name=""/>
                  <p:cNvSpPr/>
                  <p:nvPr/>
                </p:nvSpPr>
                <p:spPr bwMode="auto">
                  <a:xfrm rot="0" flipH="1" flipV="0">
                    <a:off x="0" y="141629"/>
                    <a:ext cx="58622" cy="1524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5039" y="32400"/>
                          <a:pt x="10079" y="21600"/>
                          <a:pt x="17280" y="14400"/>
                        </a:cubicBezTo>
                        <a:cubicBezTo>
                          <a:pt x="24480" y="7200"/>
                          <a:pt x="33840" y="3600"/>
                          <a:pt x="43200" y="0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</p:grpSp>
          </p:grpSp>
          <p:grpSp>
            <p:nvGrpSpPr>
              <p:cNvPr id="430375614" name=""/>
              <p:cNvGrpSpPr/>
              <p:nvPr/>
            </p:nvGrpSpPr>
            <p:grpSpPr bwMode="auto">
              <a:xfrm rot="0" flipH="0" flipV="0">
                <a:off x="428174" y="1201855"/>
                <a:ext cx="2124949" cy="930606"/>
                <a:chOff x="0" y="0"/>
                <a:chExt cx="2124949" cy="930606"/>
              </a:xfrm>
            </p:grpSpPr>
            <p:sp>
              <p:nvSpPr>
                <p:cNvPr id="1040375124" name=""/>
                <p:cNvSpPr/>
                <p:nvPr/>
              </p:nvSpPr>
              <p:spPr bwMode="auto">
                <a:xfrm rot="21060358" flipH="0" flipV="0">
                  <a:off x="0" y="0"/>
                  <a:ext cx="1835560" cy="794220"/>
                </a:xfrm>
                <a:prstGeom prst="ellipse">
                  <a:avLst/>
                </a:prstGeom>
                <a:solidFill>
                  <a:srgbClr val="F7B1A3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grpSp>
              <p:nvGrpSpPr>
                <p:cNvPr id="931742327" name=""/>
                <p:cNvGrpSpPr/>
                <p:nvPr/>
              </p:nvGrpSpPr>
              <p:grpSpPr bwMode="auto">
                <a:xfrm flipH="0" flipV="0">
                  <a:off x="425394" y="8033"/>
                  <a:ext cx="1699554" cy="922573"/>
                  <a:chOff x="0" y="0"/>
                  <a:chExt cx="1699554" cy="922573"/>
                </a:xfrm>
              </p:grpSpPr>
              <p:sp>
                <p:nvSpPr>
                  <p:cNvPr id="2024936906" name=""/>
                  <p:cNvSpPr/>
                  <p:nvPr/>
                </p:nvSpPr>
                <p:spPr bwMode="auto">
                  <a:xfrm rot="0" flipH="0" flipV="0">
                    <a:off x="0" y="0"/>
                    <a:ext cx="1699554" cy="92257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1294" y="18745"/>
                        </a:moveTo>
                        <a:cubicBezTo>
                          <a:pt x="1802" y="17435"/>
                          <a:pt x="3020" y="12615"/>
                          <a:pt x="4340" y="10884"/>
                        </a:cubicBezTo>
                        <a:cubicBezTo>
                          <a:pt x="5660" y="9154"/>
                          <a:pt x="7487" y="9202"/>
                          <a:pt x="9213" y="8359"/>
                        </a:cubicBezTo>
                        <a:cubicBezTo>
                          <a:pt x="10939" y="7518"/>
                          <a:pt x="12843" y="7098"/>
                          <a:pt x="14696" y="5835"/>
                        </a:cubicBezTo>
                        <a:cubicBezTo>
                          <a:pt x="16549" y="4569"/>
                          <a:pt x="18021" y="1623"/>
                          <a:pt x="20330" y="781"/>
                        </a:cubicBezTo>
                        <a:cubicBezTo>
                          <a:pt x="22640" y="-42"/>
                          <a:pt x="26016" y="-415"/>
                          <a:pt x="28554" y="781"/>
                        </a:cubicBezTo>
                        <a:cubicBezTo>
                          <a:pt x="31092" y="1997"/>
                          <a:pt x="33402" y="4054"/>
                          <a:pt x="35560" y="8079"/>
                        </a:cubicBezTo>
                        <a:cubicBezTo>
                          <a:pt x="37717" y="12102"/>
                          <a:pt x="40255" y="20661"/>
                          <a:pt x="41499" y="24920"/>
                        </a:cubicBezTo>
                        <a:cubicBezTo>
                          <a:pt x="42743" y="29174"/>
                          <a:pt x="43377" y="31979"/>
                          <a:pt x="43022" y="33616"/>
                        </a:cubicBezTo>
                        <a:cubicBezTo>
                          <a:pt x="42666" y="35252"/>
                          <a:pt x="40941" y="35907"/>
                          <a:pt x="39367" y="34738"/>
                        </a:cubicBezTo>
                        <a:cubicBezTo>
                          <a:pt x="37793" y="33569"/>
                          <a:pt x="35668" y="31245"/>
                          <a:pt x="34308" y="27386"/>
                        </a:cubicBezTo>
                        <a:cubicBezTo>
                          <a:pt x="33483" y="25206"/>
                          <a:pt x="33174" y="24592"/>
                          <a:pt x="32361" y="24077"/>
                        </a:cubicBezTo>
                        <a:cubicBezTo>
                          <a:pt x="31549" y="23563"/>
                          <a:pt x="28937" y="23305"/>
                          <a:pt x="28706" y="23517"/>
                        </a:cubicBezTo>
                        <a:cubicBezTo>
                          <a:pt x="28466" y="24295"/>
                          <a:pt x="28783" y="22064"/>
                          <a:pt x="28402" y="24639"/>
                        </a:cubicBezTo>
                        <a:cubicBezTo>
                          <a:pt x="28021" y="27210"/>
                          <a:pt x="27361" y="35813"/>
                          <a:pt x="26422" y="38946"/>
                        </a:cubicBezTo>
                        <a:cubicBezTo>
                          <a:pt x="25483" y="42079"/>
                          <a:pt x="24230" y="43107"/>
                          <a:pt x="23088" y="43106"/>
                        </a:cubicBezTo>
                        <a:cubicBezTo>
                          <a:pt x="22073" y="43293"/>
                          <a:pt x="20899" y="42570"/>
                          <a:pt x="20467" y="41868"/>
                        </a:cubicBezTo>
                        <a:cubicBezTo>
                          <a:pt x="20036" y="41167"/>
                          <a:pt x="20483" y="38946"/>
                          <a:pt x="20178" y="39227"/>
                        </a:cubicBezTo>
                        <a:cubicBezTo>
                          <a:pt x="19874" y="39507"/>
                          <a:pt x="19249" y="41838"/>
                          <a:pt x="18386" y="42118"/>
                        </a:cubicBezTo>
                        <a:cubicBezTo>
                          <a:pt x="17647" y="42861"/>
                          <a:pt x="15630" y="42365"/>
                          <a:pt x="15000" y="40910"/>
                        </a:cubicBezTo>
                        <a:cubicBezTo>
                          <a:pt x="14315" y="40302"/>
                          <a:pt x="14489" y="39149"/>
                          <a:pt x="14391" y="38105"/>
                        </a:cubicBezTo>
                        <a:cubicBezTo>
                          <a:pt x="13750" y="38901"/>
                          <a:pt x="12824" y="40249"/>
                          <a:pt x="11935" y="40015"/>
                        </a:cubicBezTo>
                        <a:cubicBezTo>
                          <a:pt x="11047" y="39782"/>
                          <a:pt x="9137" y="39086"/>
                          <a:pt x="9061" y="36702"/>
                        </a:cubicBezTo>
                        <a:cubicBezTo>
                          <a:pt x="8985" y="34317"/>
                          <a:pt x="10431" y="28286"/>
                          <a:pt x="10888" y="25480"/>
                        </a:cubicBezTo>
                        <a:cubicBezTo>
                          <a:pt x="11345" y="22672"/>
                          <a:pt x="12025" y="20081"/>
                          <a:pt x="11802" y="19866"/>
                        </a:cubicBezTo>
                        <a:cubicBezTo>
                          <a:pt x="10833" y="20081"/>
                          <a:pt x="9642" y="17729"/>
                          <a:pt x="8576" y="18476"/>
                        </a:cubicBezTo>
                        <a:cubicBezTo>
                          <a:pt x="7510" y="19224"/>
                          <a:pt x="6447" y="22765"/>
                          <a:pt x="5406" y="24358"/>
                        </a:cubicBezTo>
                        <a:cubicBezTo>
                          <a:pt x="4365" y="25948"/>
                          <a:pt x="3096" y="27304"/>
                          <a:pt x="2208" y="27164"/>
                        </a:cubicBezTo>
                        <a:cubicBezTo>
                          <a:pt x="1319" y="27024"/>
                          <a:pt x="228" y="24920"/>
                          <a:pt x="76" y="23517"/>
                        </a:cubicBezTo>
                        <a:cubicBezTo>
                          <a:pt x="-76" y="22111"/>
                          <a:pt x="1066" y="19539"/>
                          <a:pt x="1294" y="18745"/>
                        </a:cubicBezTo>
                        <a:cubicBezTo>
                          <a:pt x="1522" y="17950"/>
                          <a:pt x="786" y="20054"/>
                          <a:pt x="1294" y="18745"/>
                        </a:cubicBezTo>
                        <a:close/>
                      </a:path>
                    </a:pathLst>
                  </a:custGeom>
                  <a:solidFill>
                    <a:srgbClr val="FEC3B6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grpSp>
                <p:nvGrpSpPr>
                  <p:cNvPr id="2071311923" name=""/>
                  <p:cNvGrpSpPr/>
                  <p:nvPr/>
                </p:nvGrpSpPr>
                <p:grpSpPr bwMode="auto">
                  <a:xfrm flipH="0" flipV="0">
                    <a:off x="465288" y="267986"/>
                    <a:ext cx="699877" cy="567343"/>
                    <a:chOff x="0" y="0"/>
                    <a:chExt cx="699877" cy="567343"/>
                  </a:xfrm>
                </p:grpSpPr>
                <p:grpSp>
                  <p:nvGrpSpPr>
                    <p:cNvPr id="181704332" name=""/>
                    <p:cNvGrpSpPr/>
                    <p:nvPr/>
                  </p:nvGrpSpPr>
                  <p:grpSpPr bwMode="auto">
                    <a:xfrm rot="0" flipH="0" flipV="0">
                      <a:off x="0" y="0"/>
                      <a:ext cx="515882" cy="567343"/>
                      <a:chOff x="0" y="0"/>
                      <a:chExt cx="515882" cy="567343"/>
                    </a:xfrm>
                  </p:grpSpPr>
                  <p:sp>
                    <p:nvSpPr>
                      <p:cNvPr id="698072455" name=""/>
                      <p:cNvSpPr/>
                      <p:nvPr/>
                    </p:nvSpPr>
                    <p:spPr bwMode="auto">
                      <a:xfrm>
                        <a:off x="332197" y="0"/>
                        <a:ext cx="183684" cy="56734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200" h="43200" fill="none" stroke="1" extrusionOk="0">
                            <a:moveTo>
                              <a:pt x="0" y="43200"/>
                            </a:moveTo>
                            <a:cubicBezTo>
                              <a:pt x="1685" y="40273"/>
                              <a:pt x="3370" y="37347"/>
                              <a:pt x="6434" y="33677"/>
                            </a:cubicBezTo>
                            <a:cubicBezTo>
                              <a:pt x="9497" y="30006"/>
                              <a:pt x="15778" y="25245"/>
                              <a:pt x="18382" y="21178"/>
                            </a:cubicBezTo>
                            <a:cubicBezTo>
                              <a:pt x="20987" y="17111"/>
                              <a:pt x="19608" y="12548"/>
                              <a:pt x="22059" y="9274"/>
                            </a:cubicBezTo>
                            <a:cubicBezTo>
                              <a:pt x="24510" y="6001"/>
                              <a:pt x="29565" y="3075"/>
                              <a:pt x="33089" y="1537"/>
                            </a:cubicBezTo>
                            <a:cubicBezTo>
                              <a:pt x="36612" y="0"/>
                              <a:pt x="39906" y="24"/>
                              <a:pt x="43200" y="49"/>
                            </a:cubicBezTo>
                          </a:path>
                        </a:pathLst>
                      </a:custGeom>
                      <a:ln w="19049" cap="flat" cmpd="sng" algn="ctr">
                        <a:solidFill>
                          <a:schemeClr val="accent6"/>
                        </a:solidFill>
                        <a:prstDash val="solid"/>
                        <a:miter lim="800000"/>
                      </a:ln>
                      <a:effectLst>
                        <a:outerShdw blurRad="50800" dist="38100" dir="2700000" algn="tl" rotWithShape="0">
                          <a:schemeClr val="accent6">
                            <a:lumMod val="50000"/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es-ES"/>
                      </a:p>
                    </p:txBody>
                  </p:sp>
                  <p:sp>
                    <p:nvSpPr>
                      <p:cNvPr id="1285475017" name=""/>
                      <p:cNvSpPr/>
                      <p:nvPr/>
                    </p:nvSpPr>
                    <p:spPr bwMode="auto">
                      <a:xfrm>
                        <a:off x="96920" y="0"/>
                        <a:ext cx="183684" cy="56734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200" h="43200" fill="none" stroke="1" extrusionOk="0">
                            <a:moveTo>
                              <a:pt x="0" y="43200"/>
                            </a:moveTo>
                            <a:cubicBezTo>
                              <a:pt x="1685" y="40273"/>
                              <a:pt x="3370" y="37347"/>
                              <a:pt x="6434" y="33677"/>
                            </a:cubicBezTo>
                            <a:cubicBezTo>
                              <a:pt x="9497" y="30006"/>
                              <a:pt x="15778" y="25245"/>
                              <a:pt x="18382" y="21178"/>
                            </a:cubicBezTo>
                            <a:cubicBezTo>
                              <a:pt x="20987" y="17111"/>
                              <a:pt x="19608" y="12548"/>
                              <a:pt x="22059" y="9274"/>
                            </a:cubicBezTo>
                            <a:cubicBezTo>
                              <a:pt x="24510" y="6001"/>
                              <a:pt x="29565" y="3075"/>
                              <a:pt x="33089" y="1537"/>
                            </a:cubicBezTo>
                            <a:cubicBezTo>
                              <a:pt x="36612" y="0"/>
                              <a:pt x="39906" y="24"/>
                              <a:pt x="43200" y="49"/>
                            </a:cubicBezTo>
                          </a:path>
                        </a:pathLst>
                      </a:custGeom>
                      <a:ln w="19049" cap="flat" cmpd="sng" algn="ctr">
                        <a:solidFill>
                          <a:schemeClr val="accent6"/>
                        </a:solidFill>
                        <a:prstDash val="solid"/>
                        <a:miter lim="800000"/>
                      </a:ln>
                      <a:effectLst>
                        <a:outerShdw blurRad="50800" dist="38100" dir="2700000" algn="tl" rotWithShape="0">
                          <a:schemeClr val="accent6">
                            <a:lumMod val="50000"/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es-ES"/>
                      </a:p>
                    </p:txBody>
                  </p:sp>
                  <p:sp>
                    <p:nvSpPr>
                      <p:cNvPr id="1833904386" name=""/>
                      <p:cNvSpPr/>
                      <p:nvPr/>
                    </p:nvSpPr>
                    <p:spPr bwMode="auto">
                      <a:xfrm>
                        <a:off x="0" y="8463"/>
                        <a:ext cx="58622" cy="15241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200" h="43200" fill="none" stroke="1" extrusionOk="0">
                            <a:moveTo>
                              <a:pt x="0" y="43200"/>
                            </a:moveTo>
                            <a:cubicBezTo>
                              <a:pt x="5039" y="32400"/>
                              <a:pt x="10079" y="21600"/>
                              <a:pt x="17280" y="14400"/>
                            </a:cubicBezTo>
                            <a:cubicBezTo>
                              <a:pt x="24480" y="7200"/>
                              <a:pt x="33840" y="3600"/>
                              <a:pt x="43200" y="0"/>
                            </a:cubicBezTo>
                          </a:path>
                        </a:pathLst>
                      </a:custGeom>
                      <a:ln w="19049" cap="flat" cmpd="sng" algn="ctr">
                        <a:solidFill>
                          <a:schemeClr val="accent6"/>
                        </a:solidFill>
                        <a:prstDash val="solid"/>
                        <a:miter lim="800000"/>
                      </a:ln>
                      <a:effectLst>
                        <a:outerShdw blurRad="50800" dist="38100" dir="2700000" algn="tl" rotWithShape="0">
                          <a:schemeClr val="accent6">
                            <a:lumMod val="50000"/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es-ES"/>
                      </a:p>
                    </p:txBody>
                  </p:sp>
                </p:grpSp>
                <p:sp>
                  <p:nvSpPr>
                    <p:cNvPr id="987598161" name=""/>
                    <p:cNvSpPr/>
                    <p:nvPr/>
                  </p:nvSpPr>
                  <p:spPr bwMode="auto">
                    <a:xfrm rot="0" flipH="0" flipV="0">
                      <a:off x="641255" y="160885"/>
                      <a:ext cx="58622" cy="152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200" h="43200" fill="none" stroke="1" extrusionOk="0">
                          <a:moveTo>
                            <a:pt x="0" y="43200"/>
                          </a:moveTo>
                          <a:cubicBezTo>
                            <a:pt x="5039" y="32400"/>
                            <a:pt x="10079" y="21600"/>
                            <a:pt x="17280" y="14400"/>
                          </a:cubicBezTo>
                          <a:cubicBezTo>
                            <a:pt x="24480" y="7200"/>
                            <a:pt x="33840" y="3600"/>
                            <a:pt x="43200" y="0"/>
                          </a:cubicBezTo>
                        </a:path>
                      </a:pathLst>
                    </a:custGeom>
                    <a:ln w="1904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  <a:effectLst>
                      <a:outerShdw blurRad="50800" dist="38100" dir="2700000" algn="tl" rotWithShape="0">
                        <a:schemeClr val="accent6">
                          <a:lumMod val="50000"/>
                          <a:alpha val="40000"/>
                        </a:scheme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es-ES"/>
                    </a:p>
                  </p:txBody>
                </p:sp>
              </p:grpSp>
            </p:grpSp>
          </p:grpSp>
          <p:grpSp>
            <p:nvGrpSpPr>
              <p:cNvPr id="1621818658" name=""/>
              <p:cNvGrpSpPr/>
              <p:nvPr/>
            </p:nvGrpSpPr>
            <p:grpSpPr bwMode="auto">
              <a:xfrm rot="0" flipH="0" flipV="0">
                <a:off x="720427" y="457557"/>
                <a:ext cx="3728333" cy="1433797"/>
                <a:chOff x="0" y="0"/>
                <a:chExt cx="3728333" cy="1433797"/>
              </a:xfrm>
            </p:grpSpPr>
            <p:sp>
              <p:nvSpPr>
                <p:cNvPr id="692369280" name=""/>
                <p:cNvSpPr/>
                <p:nvPr/>
              </p:nvSpPr>
              <p:spPr bwMode="auto">
                <a:xfrm flipH="0" flipV="0">
                  <a:off x="0" y="0"/>
                  <a:ext cx="862936" cy="1433797"/>
                </a:xfrm>
                <a:prstGeom prst="arc">
                  <a:avLst>
                    <a:gd name="adj1" fmla="val 17901425"/>
                    <a:gd name="adj2" fmla="val 0"/>
                  </a:avLst>
                </a:prstGeom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464659584" name=""/>
                <p:cNvSpPr/>
                <p:nvPr/>
              </p:nvSpPr>
              <p:spPr bwMode="auto">
                <a:xfrm rot="10799887" flipH="0" flipV="1">
                  <a:off x="2865397" y="0"/>
                  <a:ext cx="862936" cy="1433797"/>
                </a:xfrm>
                <a:prstGeom prst="arc">
                  <a:avLst>
                    <a:gd name="adj1" fmla="val 17901425"/>
                    <a:gd name="adj2" fmla="val 0"/>
                  </a:avLst>
                </a:prstGeom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19649981" name=""/>
                <p:cNvSpPr/>
                <p:nvPr/>
              </p:nvSpPr>
              <p:spPr bwMode="auto">
                <a:xfrm flipH="0" flipV="1">
                  <a:off x="1859349" y="40785"/>
                  <a:ext cx="0" cy="1370533"/>
                </a:xfrm>
                <a:prstGeom prst="line">
                  <a:avLst/>
                </a:prstGeom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sp>
          </p:grpSp>
          <p:sp>
            <p:nvSpPr>
              <p:cNvPr id="1070331813" name=""/>
              <p:cNvSpPr/>
              <p:nvPr/>
            </p:nvSpPr>
            <p:spPr bwMode="auto">
              <a:xfrm rot="0" flipH="0" flipV="0">
                <a:off x="0" y="2149140"/>
                <a:ext cx="853571" cy="123021"/>
              </a:xfrm>
              <a:prstGeom prst="ellipse">
                <a:avLst/>
              </a:prstGeom>
              <a:solidFill>
                <a:schemeClr val="accent6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grpSp>
            <p:nvGrpSpPr>
              <p:cNvPr id="862833330" name=""/>
              <p:cNvGrpSpPr/>
              <p:nvPr/>
            </p:nvGrpSpPr>
            <p:grpSpPr bwMode="auto">
              <a:xfrm rot="0" flipH="0" flipV="0">
                <a:off x="35309" y="1738821"/>
                <a:ext cx="753968" cy="518299"/>
                <a:chOff x="0" y="0"/>
                <a:chExt cx="753968" cy="518299"/>
              </a:xfrm>
            </p:grpSpPr>
            <p:sp>
              <p:nvSpPr>
                <p:cNvPr id="797652844" name=""/>
                <p:cNvSpPr/>
                <p:nvPr/>
              </p:nvSpPr>
              <p:spPr bwMode="auto">
                <a:xfrm rot="0" flipH="0" flipV="0">
                  <a:off x="178677" y="0"/>
                  <a:ext cx="575290" cy="179774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917755110" name=""/>
                <p:cNvSpPr/>
                <p:nvPr/>
              </p:nvSpPr>
              <p:spPr bwMode="auto">
                <a:xfrm rot="0" flipH="0" flipV="0">
                  <a:off x="222405" y="76402"/>
                  <a:ext cx="485174" cy="179774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1881292003" name=""/>
                <p:cNvSpPr/>
                <p:nvPr/>
              </p:nvSpPr>
              <p:spPr bwMode="auto">
                <a:xfrm rot="1622443" flipH="0" flipV="0">
                  <a:off x="0" y="111247"/>
                  <a:ext cx="249659" cy="215378"/>
                </a:xfrm>
                <a:prstGeom prst="donut">
                  <a:avLst>
                    <a:gd name="adj" fmla="val 17794"/>
                  </a:avLst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176982345" name=""/>
                <p:cNvSpPr/>
                <p:nvPr/>
              </p:nvSpPr>
              <p:spPr bwMode="auto">
                <a:xfrm rot="16199865" flipH="0" flipV="0">
                  <a:off x="250677" y="15007"/>
                  <a:ext cx="428412" cy="578169"/>
                </a:xfrm>
                <a:prstGeom prst="flowChartOnlineStorage">
                  <a:avLst/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</p:grpSp>
        </p:grpSp>
        <p:grpSp>
          <p:nvGrpSpPr>
            <p:cNvPr id="298860932" name=""/>
            <p:cNvGrpSpPr/>
            <p:nvPr/>
          </p:nvGrpSpPr>
          <p:grpSpPr bwMode="auto">
            <a:xfrm flipH="0" flipV="0">
              <a:off x="1610903" y="0"/>
              <a:ext cx="1725192" cy="1782818"/>
              <a:chOff x="0" y="0"/>
              <a:chExt cx="1725192" cy="1782818"/>
            </a:xfrm>
          </p:grpSpPr>
          <p:grpSp>
            <p:nvGrpSpPr>
              <p:cNvPr id="1789168272" name=""/>
              <p:cNvGrpSpPr/>
              <p:nvPr/>
            </p:nvGrpSpPr>
            <p:grpSpPr bwMode="auto">
              <a:xfrm flipH="0" flipV="0">
                <a:off x="0" y="0"/>
                <a:ext cx="1725192" cy="1782818"/>
                <a:chOff x="0" y="0"/>
                <a:chExt cx="1725192" cy="1782818"/>
              </a:xfrm>
            </p:grpSpPr>
            <p:grpSp>
              <p:nvGrpSpPr>
                <p:cNvPr id="372786650" name=""/>
                <p:cNvGrpSpPr/>
                <p:nvPr/>
              </p:nvGrpSpPr>
              <p:grpSpPr bwMode="auto">
                <a:xfrm flipH="0" flipV="0">
                  <a:off x="0" y="0"/>
                  <a:ext cx="1725192" cy="1782818"/>
                  <a:chOff x="0" y="0"/>
                  <a:chExt cx="1725192" cy="1782818"/>
                </a:xfrm>
              </p:grpSpPr>
              <p:grpSp>
                <p:nvGrpSpPr>
                  <p:cNvPr id="1397463647" name=""/>
                  <p:cNvGrpSpPr/>
                  <p:nvPr/>
                </p:nvGrpSpPr>
                <p:grpSpPr bwMode="auto">
                  <a:xfrm flipH="0" flipV="0">
                    <a:off x="0" y="0"/>
                    <a:ext cx="1725192" cy="1782818"/>
                    <a:chOff x="0" y="0"/>
                    <a:chExt cx="1725192" cy="1782818"/>
                  </a:xfrm>
                </p:grpSpPr>
                <p:grpSp>
                  <p:nvGrpSpPr>
                    <p:cNvPr id="1873714261" name=""/>
                    <p:cNvGrpSpPr/>
                    <p:nvPr/>
                  </p:nvGrpSpPr>
                  <p:grpSpPr bwMode="auto">
                    <a:xfrm flipH="0" flipV="0">
                      <a:off x="0" y="0"/>
                      <a:ext cx="1725192" cy="1638866"/>
                      <a:chOff x="0" y="0"/>
                      <a:chExt cx="1725192" cy="1638866"/>
                    </a:xfrm>
                  </p:grpSpPr>
                  <p:sp>
                    <p:nvSpPr>
                      <p:cNvPr id="1863375066" name=""/>
                      <p:cNvSpPr/>
                      <p:nvPr/>
                    </p:nvSpPr>
                    <p:spPr bwMode="auto">
                      <a:xfrm rot="0" flipH="0" flipV="0">
                        <a:off x="0" y="0"/>
                        <a:ext cx="1725192" cy="1638866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43200" h="43200" fill="norm" stroke="1" extrusionOk="0">
                            <a:moveTo>
                              <a:pt x="29" y="23600"/>
                            </a:moveTo>
                            <a:cubicBezTo>
                              <a:pt x="29" y="23089"/>
                              <a:pt x="1016" y="18342"/>
                              <a:pt x="6671" y="15741"/>
                            </a:cubicBezTo>
                            <a:cubicBezTo>
                              <a:pt x="4477" y="14813"/>
                              <a:pt x="3596" y="15338"/>
                              <a:pt x="3377" y="13600"/>
                            </a:cubicBezTo>
                            <a:cubicBezTo>
                              <a:pt x="3102" y="12505"/>
                              <a:pt x="4422" y="11407"/>
                              <a:pt x="7714" y="10075"/>
                            </a:cubicBezTo>
                            <a:cubicBezTo>
                              <a:pt x="6671" y="9958"/>
                              <a:pt x="4255" y="10310"/>
                              <a:pt x="4366" y="7763"/>
                            </a:cubicBezTo>
                            <a:cubicBezTo>
                              <a:pt x="6726" y="2677"/>
                              <a:pt x="13206" y="5162"/>
                              <a:pt x="13260" y="4469"/>
                            </a:cubicBezTo>
                            <a:cubicBezTo>
                              <a:pt x="12930" y="4641"/>
                              <a:pt x="11505" y="2564"/>
                              <a:pt x="12821" y="1867"/>
                            </a:cubicBezTo>
                            <a:cubicBezTo>
                              <a:pt x="18697" y="21"/>
                              <a:pt x="20125" y="3948"/>
                              <a:pt x="21112" y="3368"/>
                            </a:cubicBezTo>
                            <a:cubicBezTo>
                              <a:pt x="19410" y="2214"/>
                              <a:pt x="18971" y="16"/>
                              <a:pt x="20782" y="16"/>
                            </a:cubicBezTo>
                            <a:cubicBezTo>
                              <a:pt x="28895" y="-240"/>
                              <a:pt x="32996" y="11004"/>
                              <a:pt x="32470" y="12199"/>
                            </a:cubicBezTo>
                            <a:cubicBezTo>
                              <a:pt x="33526" y="12846"/>
                              <a:pt x="42202" y="12316"/>
                              <a:pt x="43200" y="21467"/>
                            </a:cubicBezTo>
                            <a:cubicBezTo>
                              <a:pt x="43141" y="22972"/>
                              <a:pt x="42425" y="24474"/>
                              <a:pt x="39625" y="24184"/>
                            </a:cubicBezTo>
                            <a:cubicBezTo>
                              <a:pt x="40010" y="24820"/>
                              <a:pt x="43521" y="27710"/>
                              <a:pt x="42095" y="29847"/>
                            </a:cubicBezTo>
                            <a:cubicBezTo>
                              <a:pt x="41795" y="30342"/>
                              <a:pt x="40836" y="30254"/>
                              <a:pt x="40012" y="29908"/>
                            </a:cubicBezTo>
                            <a:cubicBezTo>
                              <a:pt x="41714" y="33722"/>
                              <a:pt x="41409" y="36674"/>
                              <a:pt x="40176" y="37823"/>
                            </a:cubicBezTo>
                            <a:cubicBezTo>
                              <a:pt x="39291" y="38648"/>
                              <a:pt x="38038" y="39272"/>
                              <a:pt x="35676" y="37653"/>
                            </a:cubicBezTo>
                            <a:cubicBezTo>
                              <a:pt x="35512" y="39503"/>
                              <a:pt x="35033" y="41406"/>
                              <a:pt x="33864" y="41813"/>
                            </a:cubicBezTo>
                            <a:cubicBezTo>
                              <a:pt x="30098" y="43124"/>
                              <a:pt x="31286" y="32915"/>
                              <a:pt x="25685" y="43087"/>
                            </a:cubicBezTo>
                            <a:cubicBezTo>
                              <a:pt x="18931" y="43780"/>
                              <a:pt x="15685" y="40997"/>
                              <a:pt x="14804" y="39609"/>
                            </a:cubicBezTo>
                            <a:cubicBezTo>
                              <a:pt x="13983" y="40536"/>
                              <a:pt x="13479" y="40788"/>
                              <a:pt x="12552" y="40591"/>
                            </a:cubicBezTo>
                            <a:cubicBezTo>
                              <a:pt x="11293" y="40323"/>
                              <a:pt x="9917" y="38395"/>
                              <a:pt x="10301" y="36199"/>
                            </a:cubicBezTo>
                            <a:cubicBezTo>
                              <a:pt x="9972" y="36430"/>
                              <a:pt x="7785" y="36924"/>
                              <a:pt x="7005" y="36486"/>
                            </a:cubicBezTo>
                            <a:cubicBezTo>
                              <a:pt x="4392" y="35018"/>
                              <a:pt x="4974" y="32615"/>
                              <a:pt x="5686" y="31054"/>
                            </a:cubicBezTo>
                            <a:cubicBezTo>
                              <a:pt x="3491" y="31923"/>
                              <a:pt x="3048" y="31899"/>
                              <a:pt x="2336" y="31229"/>
                            </a:cubicBezTo>
                            <a:cubicBezTo>
                              <a:pt x="1516" y="30454"/>
                              <a:pt x="1678" y="28226"/>
                              <a:pt x="3379" y="26259"/>
                            </a:cubicBezTo>
                            <a:cubicBezTo>
                              <a:pt x="140" y="27931"/>
                              <a:pt x="-67" y="25400"/>
                              <a:pt x="29" y="23600"/>
                            </a:cubicBezTo>
                            <a:close/>
                          </a:path>
                        </a:pathLst>
                      </a:custGeom>
                      <a:solidFill>
                        <a:srgbClr val="222A35"/>
                      </a:solidFill>
                      <a:ln w="2540" cap="flat" cmpd="sng" algn="ctr">
                        <a:solidFill>
                          <a:srgbClr val="222A35"/>
                        </a:solidFill>
                        <a:prstDash val="soli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es-ES"/>
                      </a:p>
                    </p:txBody>
                  </p:sp>
                  <p:grpSp>
                    <p:nvGrpSpPr>
                      <p:cNvPr id="937302294" name=""/>
                      <p:cNvGrpSpPr/>
                      <p:nvPr/>
                    </p:nvGrpSpPr>
                    <p:grpSpPr bwMode="auto">
                      <a:xfrm flipH="0" flipV="0">
                        <a:off x="591821" y="897467"/>
                        <a:ext cx="774613" cy="480403"/>
                        <a:chOff x="0" y="0"/>
                        <a:chExt cx="774613" cy="480403"/>
                      </a:xfrm>
                    </p:grpSpPr>
                    <p:sp>
                      <p:nvSpPr>
                        <p:cNvPr id="496840750" name=""/>
                        <p:cNvSpPr/>
                        <p:nvPr/>
                      </p:nvSpPr>
                      <p:spPr bwMode="auto">
                        <a:xfrm rot="632681" flipH="1" flipV="0">
                          <a:off x="630914" y="0"/>
                          <a:ext cx="102539" cy="186519"/>
                        </a:xfrm>
                        <a:custGeom>
                          <a:avLst/>
                          <a:gdLst/>
                          <a:ahLst/>
                          <a:cxnLst/>
                          <a:rect l="0" t="0" r="r" b="b"/>
                          <a:pathLst>
                            <a:path w="43200" h="43200" fill="norm" stroke="1" extrusionOk="0">
                              <a:moveTo>
                                <a:pt x="0" y="16680"/>
                              </a:moveTo>
                              <a:cubicBezTo>
                                <a:pt x="0" y="4830"/>
                                <a:pt x="5931" y="0"/>
                                <a:pt x="19133" y="0"/>
                              </a:cubicBezTo>
                              <a:cubicBezTo>
                                <a:pt x="32336" y="0"/>
                                <a:pt x="43200" y="9750"/>
                                <a:pt x="43200" y="21600"/>
                              </a:cubicBezTo>
                              <a:cubicBezTo>
                                <a:pt x="43200" y="33449"/>
                                <a:pt x="32336" y="43200"/>
                                <a:pt x="19133" y="43200"/>
                              </a:cubicBezTo>
                              <a:cubicBezTo>
                                <a:pt x="5931" y="43200"/>
                                <a:pt x="0" y="28529"/>
                                <a:pt x="0" y="1668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EC3B6"/>
                        </a:solidFill>
                        <a:ln w="12699" cap="flat" cmpd="sng" algn="ctr">
                          <a:solidFill>
                            <a:srgbClr val="222A35"/>
                          </a:solidFill>
                          <a:prstDash val="solid"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es-ES"/>
                        </a:p>
                      </p:txBody>
                    </p:sp>
                    <p:sp>
                      <p:nvSpPr>
                        <p:cNvPr id="1601007046" name=""/>
                        <p:cNvSpPr/>
                        <p:nvPr/>
                      </p:nvSpPr>
                      <p:spPr bwMode="auto">
                        <a:xfrm rot="20097652" flipH="0" flipV="0">
                          <a:off x="7219" y="38270"/>
                          <a:ext cx="102540" cy="186519"/>
                        </a:xfrm>
                        <a:custGeom>
                          <a:avLst/>
                          <a:gdLst/>
                          <a:ahLst/>
                          <a:cxnLst/>
                          <a:rect l="0" t="0" r="r" b="b"/>
                          <a:pathLst>
                            <a:path w="43200" h="43200" fill="norm" stroke="1" extrusionOk="0">
                              <a:moveTo>
                                <a:pt x="0" y="16680"/>
                              </a:moveTo>
                              <a:cubicBezTo>
                                <a:pt x="0" y="4830"/>
                                <a:pt x="5931" y="0"/>
                                <a:pt x="19133" y="0"/>
                              </a:cubicBezTo>
                              <a:cubicBezTo>
                                <a:pt x="32336" y="0"/>
                                <a:pt x="43200" y="9750"/>
                                <a:pt x="43200" y="21600"/>
                              </a:cubicBezTo>
                              <a:cubicBezTo>
                                <a:pt x="43200" y="33449"/>
                                <a:pt x="32336" y="43200"/>
                                <a:pt x="19133" y="43200"/>
                              </a:cubicBezTo>
                              <a:cubicBezTo>
                                <a:pt x="5931" y="43200"/>
                                <a:pt x="0" y="28529"/>
                                <a:pt x="0" y="1668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EC3B6"/>
                        </a:solidFill>
                        <a:ln w="12699" cap="flat" cmpd="sng" algn="ctr">
                          <a:solidFill>
                            <a:srgbClr val="222A35"/>
                          </a:solidFill>
                          <a:prstDash val="solid"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es-ES"/>
                        </a:p>
                      </p:txBody>
                    </p:sp>
                    <p:sp>
                      <p:nvSpPr>
                        <p:cNvPr id="474916825" name=""/>
                        <p:cNvSpPr/>
                        <p:nvPr/>
                      </p:nvSpPr>
                      <p:spPr bwMode="auto">
                        <a:xfrm rot="678471" flipH="1" flipV="0">
                          <a:off x="0" y="181432"/>
                          <a:ext cx="101921" cy="298971"/>
                        </a:xfrm>
                        <a:prstGeom prst="arc">
                          <a:avLst>
                            <a:gd name="adj1" fmla="val 16551741"/>
                            <a:gd name="adj2" fmla="val 13072499"/>
                          </a:avLst>
                        </a:prstGeom>
                        <a:ln w="28575" cap="flat" cmpd="sng" algn="ctr">
                          <a:solidFill>
                            <a:schemeClr val="accent4"/>
                          </a:solidFill>
                          <a:prstDash val="solid"/>
                        </a:ln>
                      </p:spPr>
                      <p:style>
                        <a:lnRef idx="1">
                          <a:schemeClr val="accent1">
                            <a:shade val="50000"/>
                          </a:schemeClr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es-ES"/>
                        </a:p>
                      </p:txBody>
                    </p:sp>
                    <p:sp>
                      <p:nvSpPr>
                        <p:cNvPr id="1137647027" name=""/>
                        <p:cNvSpPr/>
                        <p:nvPr/>
                      </p:nvSpPr>
                      <p:spPr bwMode="auto">
                        <a:xfrm rot="20536407" flipH="0" flipV="0">
                          <a:off x="672691" y="131015"/>
                          <a:ext cx="101921" cy="298971"/>
                        </a:xfrm>
                        <a:prstGeom prst="arc">
                          <a:avLst>
                            <a:gd name="adj1" fmla="val 16551741"/>
                            <a:gd name="adj2" fmla="val 13072499"/>
                          </a:avLst>
                        </a:prstGeom>
                        <a:ln w="28575" cap="flat" cmpd="sng" algn="ctr">
                          <a:solidFill>
                            <a:schemeClr val="accent4"/>
                          </a:solidFill>
                          <a:prstDash val="solid"/>
                        </a:ln>
                      </p:spPr>
                      <p:style>
                        <a:lnRef idx="1">
                          <a:schemeClr val="accent1">
                            <a:shade val="50000"/>
                          </a:schemeClr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es-ES"/>
                        </a:p>
                      </p:txBody>
                    </p:sp>
                  </p:grpSp>
                </p:grpSp>
                <p:sp>
                  <p:nvSpPr>
                    <p:cNvPr id="952861307" name=""/>
                    <p:cNvSpPr/>
                    <p:nvPr/>
                  </p:nvSpPr>
                  <p:spPr bwMode="auto">
                    <a:xfrm rot="16199932" flipH="0" flipV="0">
                      <a:off x="688539" y="1211125"/>
                      <a:ext cx="568551" cy="574834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43200" h="43200" fill="norm" stroke="1" extrusionOk="0">
                          <a:moveTo>
                            <a:pt x="8564" y="0"/>
                          </a:moveTo>
                          <a:lnTo>
                            <a:pt x="21856" y="1468"/>
                          </a:lnTo>
                          <a:cubicBezTo>
                            <a:pt x="25953" y="3326"/>
                            <a:pt x="29710" y="7520"/>
                            <a:pt x="29710" y="19370"/>
                          </a:cubicBezTo>
                          <a:cubicBezTo>
                            <a:pt x="33126" y="34738"/>
                            <a:pt x="37906" y="35245"/>
                            <a:pt x="43200" y="38961"/>
                          </a:cubicBezTo>
                          <a:lnTo>
                            <a:pt x="8564" y="43200"/>
                          </a:lnTo>
                          <a:cubicBezTo>
                            <a:pt x="3865" y="43200"/>
                            <a:pt x="0" y="33449"/>
                            <a:pt x="0" y="21600"/>
                          </a:cubicBezTo>
                          <a:cubicBezTo>
                            <a:pt x="0" y="9750"/>
                            <a:pt x="3865" y="0"/>
                            <a:pt x="8564" y="0"/>
                          </a:cubicBezTo>
                          <a:close/>
                        </a:path>
                      </a:pathLst>
                    </a:custGeom>
                    <a:solidFill>
                      <a:srgbClr val="FEC3B6"/>
                    </a:solidFill>
                    <a:ln w="6349" cap="flat" cmpd="sng" algn="ctr">
                      <a:noFill/>
                      <a:prstDash val="soli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es-ES"/>
                    </a:p>
                  </p:txBody>
                </p:sp>
              </p:grpSp>
              <p:sp>
                <p:nvSpPr>
                  <p:cNvPr id="411529525" name=""/>
                  <p:cNvSpPr/>
                  <p:nvPr/>
                </p:nvSpPr>
                <p:spPr bwMode="auto">
                  <a:xfrm rot="0" flipH="0" flipV="0">
                    <a:off x="653108" y="586182"/>
                    <a:ext cx="618876" cy="76311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0" y="17432"/>
                        </a:moveTo>
                        <a:cubicBezTo>
                          <a:pt x="0" y="9871"/>
                          <a:pt x="2196" y="5629"/>
                          <a:pt x="11645" y="3233"/>
                        </a:cubicBezTo>
                        <a:cubicBezTo>
                          <a:pt x="16812" y="-596"/>
                          <a:pt x="20114" y="-556"/>
                          <a:pt x="24637" y="1212"/>
                        </a:cubicBezTo>
                        <a:cubicBezTo>
                          <a:pt x="29957" y="842"/>
                          <a:pt x="35148" y="1598"/>
                          <a:pt x="38755" y="9612"/>
                        </a:cubicBezTo>
                        <a:cubicBezTo>
                          <a:pt x="40631" y="11458"/>
                          <a:pt x="42413" y="10997"/>
                          <a:pt x="42991" y="14573"/>
                        </a:cubicBezTo>
                        <a:cubicBezTo>
                          <a:pt x="43200" y="15862"/>
                          <a:pt x="42833" y="15876"/>
                          <a:pt x="42833" y="17432"/>
                        </a:cubicBezTo>
                        <a:cubicBezTo>
                          <a:pt x="42833" y="31565"/>
                          <a:pt x="33166" y="43200"/>
                          <a:pt x="21416" y="43200"/>
                        </a:cubicBezTo>
                        <a:cubicBezTo>
                          <a:pt x="9665" y="43194"/>
                          <a:pt x="0" y="31565"/>
                          <a:pt x="0" y="17432"/>
                        </a:cubicBezTo>
                        <a:close/>
                      </a:path>
                    </a:pathLst>
                  </a:custGeom>
                  <a:solidFill>
                    <a:srgbClr val="FEC3B6"/>
                  </a:solidFill>
                  <a:ln w="19049" cap="flat" cmpd="sng" algn="ctr">
                    <a:solidFill>
                      <a:srgbClr val="222A35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</p:grpSp>
            <p:sp>
              <p:nvSpPr>
                <p:cNvPr id="394767060" name=""/>
                <p:cNvSpPr/>
                <p:nvPr/>
              </p:nvSpPr>
              <p:spPr bwMode="auto">
                <a:xfrm rot="20140520" flipH="0" flipV="1">
                  <a:off x="698956" y="651350"/>
                  <a:ext cx="200444" cy="5435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1426291658" name=""/>
                <p:cNvSpPr/>
                <p:nvPr/>
              </p:nvSpPr>
              <p:spPr bwMode="auto">
                <a:xfrm rot="1317825" flipH="0" flipV="1">
                  <a:off x="972597" y="663631"/>
                  <a:ext cx="200446" cy="5435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</p:grpSp>
          <p:grpSp>
            <p:nvGrpSpPr>
              <p:cNvPr id="955068993" name=""/>
              <p:cNvGrpSpPr/>
              <p:nvPr/>
            </p:nvGrpSpPr>
            <p:grpSpPr bwMode="auto">
              <a:xfrm rot="0" flipH="0" flipV="0">
                <a:off x="639304" y="663084"/>
                <a:ext cx="563932" cy="431073"/>
                <a:chOff x="0" y="0"/>
                <a:chExt cx="563932" cy="431073"/>
              </a:xfrm>
            </p:grpSpPr>
            <p:sp>
              <p:nvSpPr>
                <p:cNvPr id="706985576" name=""/>
                <p:cNvSpPr/>
                <p:nvPr/>
              </p:nvSpPr>
              <p:spPr bwMode="auto">
                <a:xfrm flipH="0" flipV="0">
                  <a:off x="243091" y="43490"/>
                  <a:ext cx="81957" cy="286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00" h="43200" fill="none" stroke="1" extrusionOk="0">
                      <a:moveTo>
                        <a:pt x="24247" y="0"/>
                      </a:moveTo>
                      <a:cubicBezTo>
                        <a:pt x="13378" y="12821"/>
                        <a:pt x="2508" y="25643"/>
                        <a:pt x="836" y="32559"/>
                      </a:cubicBezTo>
                      <a:cubicBezTo>
                        <a:pt x="-836" y="39475"/>
                        <a:pt x="7153" y="39795"/>
                        <a:pt x="14214" y="41497"/>
                      </a:cubicBezTo>
                      <a:cubicBezTo>
                        <a:pt x="21274" y="43200"/>
                        <a:pt x="32237" y="42987"/>
                        <a:pt x="43200" y="42774"/>
                      </a:cubicBezTo>
                    </a:path>
                  </a:pathLst>
                </a:custGeom>
                <a:ln w="28575" cap="flat" cmpd="sng" algn="ctr">
                  <a:solidFill>
                    <a:srgbClr val="222A35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1160656752" name=""/>
                <p:cNvSpPr/>
                <p:nvPr/>
              </p:nvSpPr>
              <p:spPr bwMode="auto">
                <a:xfrm flipH="0" flipV="0">
                  <a:off x="170055" y="335367"/>
                  <a:ext cx="289761" cy="957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00" h="43200" fill="none" stroke="1" extrusionOk="0">
                      <a:moveTo>
                        <a:pt x="0" y="11456"/>
                      </a:moveTo>
                      <a:cubicBezTo>
                        <a:pt x="3967" y="23628"/>
                        <a:pt x="7935" y="35801"/>
                        <a:pt x="12928" y="40097"/>
                      </a:cubicBezTo>
                      <a:cubicBezTo>
                        <a:pt x="17921" y="44393"/>
                        <a:pt x="24910" y="43916"/>
                        <a:pt x="29956" y="37233"/>
                      </a:cubicBezTo>
                      <a:cubicBezTo>
                        <a:pt x="35001" y="30550"/>
                        <a:pt x="39100" y="15275"/>
                        <a:pt x="43200" y="0"/>
                      </a:cubicBezTo>
                    </a:path>
                  </a:pathLst>
                </a:custGeom>
                <a:ln w="28575" cap="flat" cmpd="sng" algn="ctr">
                  <a:solidFill>
                    <a:srgbClr val="222A35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1002344769" name=""/>
                <p:cNvSpPr/>
                <p:nvPr/>
              </p:nvSpPr>
              <p:spPr bwMode="auto">
                <a:xfrm rot="965319" flipH="1" flipV="0">
                  <a:off x="137790" y="127779"/>
                  <a:ext cx="44165" cy="10192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812736763" name=""/>
                <p:cNvSpPr/>
                <p:nvPr/>
              </p:nvSpPr>
              <p:spPr bwMode="auto">
                <a:xfrm rot="20699944" flipH="0" flipV="0">
                  <a:off x="405641" y="106086"/>
                  <a:ext cx="44165" cy="10192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1672247369" name=""/>
                <p:cNvSpPr/>
                <p:nvPr/>
              </p:nvSpPr>
              <p:spPr bwMode="auto">
                <a:xfrm rot="945001" flipH="0" flipV="0">
                  <a:off x="0" y="8987"/>
                  <a:ext cx="227625" cy="271792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chemeClr val="accent6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319436635" name=""/>
                <p:cNvSpPr/>
                <p:nvPr/>
              </p:nvSpPr>
              <p:spPr bwMode="auto">
                <a:xfrm rot="0" flipH="0" flipV="0">
                  <a:off x="336306" y="0"/>
                  <a:ext cx="227625" cy="271792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chemeClr val="accent6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234360025" name=""/>
                <p:cNvSpPr/>
                <p:nvPr/>
              </p:nvSpPr>
              <p:spPr bwMode="auto">
                <a:xfrm>
                  <a:off x="230090" y="92829"/>
                  <a:ext cx="113259" cy="215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00" h="43200" fill="none" stroke="1" extrusionOk="0">
                      <a:moveTo>
                        <a:pt x="0" y="21600"/>
                      </a:moveTo>
                      <a:cubicBezTo>
                        <a:pt x="7371" y="10799"/>
                        <a:pt x="14742" y="0"/>
                        <a:pt x="21942" y="3600"/>
                      </a:cubicBezTo>
                      <a:cubicBezTo>
                        <a:pt x="29142" y="7200"/>
                        <a:pt x="36171" y="25200"/>
                        <a:pt x="43200" y="43200"/>
                      </a:cubicBezTo>
                    </a:path>
                  </a:pathLst>
                </a:custGeom>
                <a:ln w="28575" cap="flat" cmpd="sng" algn="ctr">
                  <a:solidFill>
                    <a:schemeClr val="accent6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</p:grpSp>
        </p:grpSp>
      </p:grpSp>
      <p:sp>
        <p:nvSpPr>
          <p:cNvPr id="641517218" name=""/>
          <p:cNvSpPr/>
          <p:nvPr/>
        </p:nvSpPr>
        <p:spPr bwMode="auto">
          <a:xfrm rot="0" flipH="0" flipV="0">
            <a:off x="8320122" y="5587996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1278007631" name=""/>
          <p:cNvSpPr/>
          <p:nvPr/>
        </p:nvSpPr>
        <p:spPr bwMode="auto">
          <a:xfrm rot="0" flipH="0" flipV="0">
            <a:off x="11021517" y="1873245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81458518" name=""/>
          <p:cNvSpPr/>
          <p:nvPr/>
        </p:nvSpPr>
        <p:spPr bwMode="auto">
          <a:xfrm rot="0" flipH="1" flipV="0">
            <a:off x="9234522" y="1177922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1442917617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B6F294B-C02D-0C90-9C49-F3DC95B917D1}" type="slidenum">
              <a:rPr lang="es-ES"/>
              <a:t/>
            </a:fld>
            <a:endParaRPr lang="es-ES"/>
          </a:p>
        </p:txBody>
      </p:sp>
      <p:sp>
        <p:nvSpPr>
          <p:cNvPr id="84187052" name="Title 1"/>
          <p:cNvSpPr>
            <a:spLocks noGrp="1"/>
          </p:cNvSpPr>
          <p:nvPr/>
        </p:nvSpPr>
        <p:spPr bwMode="auto">
          <a:xfrm flipH="0" flipV="0">
            <a:off x="1760759" y="1336445"/>
            <a:ext cx="6747815" cy="1854198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 fontScale="90000" lnSpcReduction="2000"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s-ES" sz="7200" b="1" i="1" u="none" strike="noStrike" cap="none" spc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Editor de presentaciones</a:t>
            </a:r>
            <a:endParaRPr lang="es-ES" sz="12000">
              <a:solidFill>
                <a:schemeClr val="accent6">
                  <a:lumMod val="20000"/>
                  <a:lumOff val="8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833925931" name="Title 1"/>
          <p:cNvSpPr>
            <a:spLocks noGrp="1"/>
          </p:cNvSpPr>
          <p:nvPr>
            <p:ph type="ctrTitle"/>
          </p:nvPr>
        </p:nvSpPr>
        <p:spPr bwMode="auto">
          <a:xfrm rot="0" flipH="0" flipV="0">
            <a:off x="1590835" y="1205537"/>
            <a:ext cx="5650884" cy="1854198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/>
          </a:bodyPr>
          <a:lstStyle/>
          <a:p>
            <a:pPr algn="l">
              <a:defRPr/>
            </a:pPr>
            <a:r>
              <a:rPr lang="es-ES" sz="6300" b="1" i="1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Editor de presentaciones</a:t>
            </a:r>
            <a:endParaRPr sz="6300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670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997670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997670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394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79394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79394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66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4766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925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33925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833925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58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458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1458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1458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41517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9" dur="2000" fill="hold"/>
                                        <p:tgtEl>
                                          <p:spTgt spid="12780076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" dur="2000"/>
                                        <p:tgtEl>
                                          <p:spTgt spid="8418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63448161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1309934475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324185140" name=""/>
          <p:cNvSpPr/>
          <p:nvPr/>
        </p:nvSpPr>
        <p:spPr bwMode="auto">
          <a:xfrm rot="0" flipH="1" flipV="0">
            <a:off x="9234522" y="1177923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534773028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7253322" cy="1496419"/>
          </a:xfrm>
        </p:spPr>
        <p:txBody>
          <a:bodyPr/>
          <a:lstStyle/>
          <a:p>
            <a:pPr>
              <a:defRPr/>
            </a:pPr>
            <a:r>
              <a:rPr lang="es-ES" sz="3200" b="1" i="1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¿Qué son</a:t>
            </a:r>
            <a:r>
              <a:rPr lang="es-ES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 </a:t>
            </a:r>
            <a:br>
              <a:rPr lang="es-ES" sz="3200" b="1" i="1">
                <a:latin typeface="Arial"/>
                <a:ea typeface="Arial"/>
                <a:cs typeface="Arial"/>
              </a:rPr>
            </a:br>
            <a:r>
              <a:rPr lang="es-ES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los editores de presentaciones?</a:t>
            </a:r>
            <a:endParaRPr lang="es-ES" sz="3200">
              <a:latin typeface="Arial"/>
              <a:cs typeface="Arial"/>
            </a:endParaRPr>
          </a:p>
        </p:txBody>
      </p:sp>
      <p:sp>
        <p:nvSpPr>
          <p:cNvPr id="917385472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602174" y="2289600"/>
            <a:ext cx="5971823" cy="4219200"/>
          </a:xfrm>
        </p:spPr>
        <p:txBody>
          <a:bodyPr/>
          <a:lstStyle/>
          <a:p>
            <a:pPr indent="-288000" algn="l" defTabSz="914400">
              <a:lnSpc>
                <a:spcPct val="114999"/>
              </a:lnSpc>
              <a:spcBef>
                <a:spcPts val="999"/>
              </a:spcBef>
              <a:spcAft>
                <a:spcPts val="0"/>
              </a:spcAft>
              <a:buFont typeface="Courier New"/>
              <a:buChar char="o"/>
              <a:defRPr/>
            </a:pPr>
            <a:r>
              <a:rPr lang="es-ES" sz="1600" b="1" i="0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Los editores de presentaciones</a:t>
            </a:r>
            <a:r>
              <a:rPr lang="es-E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s-E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son programas especializados diseñados para crear y editar diapositivas, que se utilizan para presentar información en un formato claro y visualmente atractivo. El principal objetivo de estas herramientas es facilitar la comunicación de ideas y datos a un público.</a:t>
            </a:r>
            <a:endParaRPr lang="es-ES" sz="16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568521089" name="Slide title"/>
          <p:cNvSpPr>
            <a:spLocks noGrp="1"/>
          </p:cNvSpPr>
          <p:nvPr/>
        </p:nvSpPr>
        <p:spPr bwMode="auto">
          <a:xfrm rot="10799989" flipH="0" flipV="0">
            <a:off x="7768800" y="1382400"/>
            <a:ext cx="3821154" cy="3821154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prstTxWarp prst="textCirclePour">
              <a:avLst>
                <a:gd name="adj1" fmla="val 11252402"/>
                <a:gd name="adj2" fmla="val 21874"/>
              </a:avLst>
            </a:prstTxWarp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¿Qué son</a:t>
            </a:r>
            <a:endParaRPr lang="es-ES" sz="1800" b="1" i="0" u="none" strike="noStrike" cap="none" spc="0">
              <a:ln>
                <a:noFill/>
              </a:ln>
              <a:gradFill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es-ES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 los editores</a:t>
            </a:r>
            <a:endParaRPr lang="es-ES" sz="1800" b="1" i="0" u="none" strike="noStrike" cap="none" spc="0">
              <a:ln>
                <a:noFill/>
              </a:ln>
              <a:gradFill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es-ES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 de presentaciones?</a:t>
            </a:r>
            <a:endParaRPr lang="es-ES" sz="2600">
              <a:latin typeface="Times New Roman"/>
              <a:cs typeface="Times New Roman"/>
            </a:endParaRPr>
          </a:p>
        </p:txBody>
      </p:sp>
      <p:grpSp>
        <p:nvGrpSpPr>
          <p:cNvPr id="909254655" name=""/>
          <p:cNvGrpSpPr/>
          <p:nvPr/>
        </p:nvGrpSpPr>
        <p:grpSpPr bwMode="auto">
          <a:xfrm>
            <a:off x="1816152" y="4723909"/>
            <a:ext cx="5439694" cy="1473712"/>
            <a:chOff x="0" y="0"/>
            <a:chExt cx="5439694" cy="1473712"/>
          </a:xfrm>
        </p:grpSpPr>
        <p:cxnSp>
          <p:nvCxnSpPr>
            <p:cNvPr id="1817062154" name=""/>
            <p:cNvCxnSpPr/>
            <p:nvPr/>
          </p:nvCxnSpPr>
          <p:spPr bwMode="auto">
            <a:xfrm rot="5399976" flipH="0" flipV="0">
              <a:off x="2719847" y="-1246133"/>
              <a:ext cx="0" cy="5439694"/>
            </a:xfrm>
            <a:prstGeom prst="line">
              <a:avLst/>
            </a:prstGeom>
            <a:ln w="19049" cap="flat" cmpd="sng" algn="ctr">
              <a:solidFill>
                <a:schemeClr val="accent6"/>
              </a:solidFill>
              <a:prstDash val="solid"/>
              <a:miter lim="800000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4396542" name=""/>
            <p:cNvGrpSpPr/>
            <p:nvPr/>
          </p:nvGrpSpPr>
          <p:grpSpPr bwMode="auto">
            <a:xfrm>
              <a:off x="1961592" y="0"/>
              <a:ext cx="1516507" cy="1456000"/>
              <a:chOff x="0" y="0"/>
              <a:chExt cx="1516507" cy="1456000"/>
            </a:xfrm>
          </p:grpSpPr>
          <p:grpSp>
            <p:nvGrpSpPr>
              <p:cNvPr id="1926126240" name=""/>
              <p:cNvGrpSpPr/>
              <p:nvPr/>
            </p:nvGrpSpPr>
            <p:grpSpPr bwMode="auto">
              <a:xfrm rot="0" flipH="0" flipV="0">
                <a:off x="0" y="122197"/>
                <a:ext cx="1516507" cy="1019930"/>
                <a:chOff x="0" y="0"/>
                <a:chExt cx="1516507" cy="1019930"/>
              </a:xfrm>
            </p:grpSpPr>
            <p:sp>
              <p:nvSpPr>
                <p:cNvPr id="304069585" name=""/>
                <p:cNvSpPr/>
                <p:nvPr/>
              </p:nvSpPr>
              <p:spPr bwMode="auto">
                <a:xfrm flipH="0" flipV="0">
                  <a:off x="91936" y="107860"/>
                  <a:ext cx="1331929" cy="80420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algn="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grpSp>
              <p:nvGrpSpPr>
                <p:cNvPr id="2012897872" name=""/>
                <p:cNvGrpSpPr/>
                <p:nvPr/>
              </p:nvGrpSpPr>
              <p:grpSpPr bwMode="auto">
                <a:xfrm flipH="0" flipV="0">
                  <a:off x="0" y="0"/>
                  <a:ext cx="1516507" cy="1019930"/>
                  <a:chOff x="0" y="0"/>
                  <a:chExt cx="1516507" cy="1019930"/>
                </a:xfrm>
              </p:grpSpPr>
              <p:sp>
                <p:nvSpPr>
                  <p:cNvPr id="905726343" name=""/>
                  <p:cNvSpPr/>
                  <p:nvPr/>
                </p:nvSpPr>
                <p:spPr bwMode="auto">
                  <a:xfrm flipH="0" flipV="0">
                    <a:off x="0" y="0"/>
                    <a:ext cx="1516507" cy="10786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1929072708" name=""/>
                  <p:cNvSpPr/>
                  <p:nvPr/>
                </p:nvSpPr>
                <p:spPr bwMode="auto">
                  <a:xfrm flipH="0" flipV="0">
                    <a:off x="0" y="912069"/>
                    <a:ext cx="1516506" cy="10786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</p:grpSp>
          </p:grpSp>
          <p:grpSp>
            <p:nvGrpSpPr>
              <p:cNvPr id="310762383" name=""/>
              <p:cNvGrpSpPr/>
              <p:nvPr/>
            </p:nvGrpSpPr>
            <p:grpSpPr bwMode="auto">
              <a:xfrm rot="0" flipH="0" flipV="0">
                <a:off x="336486" y="0"/>
                <a:ext cx="843533" cy="1456000"/>
                <a:chOff x="0" y="0"/>
                <a:chExt cx="843533" cy="1456000"/>
              </a:xfrm>
            </p:grpSpPr>
            <p:sp>
              <p:nvSpPr>
                <p:cNvPr id="515281582" name=""/>
                <p:cNvSpPr/>
                <p:nvPr/>
              </p:nvSpPr>
              <p:spPr bwMode="auto">
                <a:xfrm flipH="0" flipV="0">
                  <a:off x="120971" y="0"/>
                  <a:ext cx="601589" cy="122197"/>
                </a:xfrm>
                <a:prstGeom prst="round2SameRect">
                  <a:avLst>
                    <a:gd name="adj1" fmla="val 16667"/>
                    <a:gd name="adj2" fmla="val 0"/>
                  </a:avLst>
                </a:prstGeom>
                <a:solidFill>
                  <a:schemeClr val="bg1">
                    <a:lumMod val="95000"/>
                  </a:schemeClr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algn="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grpSp>
              <p:nvGrpSpPr>
                <p:cNvPr id="732377807" name=""/>
                <p:cNvGrpSpPr/>
                <p:nvPr/>
              </p:nvGrpSpPr>
              <p:grpSpPr bwMode="auto">
                <a:xfrm flipH="0" flipV="0">
                  <a:off x="0" y="1142127"/>
                  <a:ext cx="843533" cy="313872"/>
                  <a:chOff x="0" y="0"/>
                  <a:chExt cx="843533" cy="313872"/>
                </a:xfrm>
              </p:grpSpPr>
              <p:sp>
                <p:nvSpPr>
                  <p:cNvPr id="457336533" name=""/>
                  <p:cNvSpPr/>
                  <p:nvPr/>
                </p:nvSpPr>
                <p:spPr bwMode="auto">
                  <a:xfrm rot="0" flipH="0" flipV="0">
                    <a:off x="0" y="0"/>
                    <a:ext cx="421766" cy="31387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0" y="43200"/>
                        </a:moveTo>
                        <a:lnTo>
                          <a:pt x="26668" y="88"/>
                        </a:lnTo>
                        <a:cubicBezTo>
                          <a:pt x="31732" y="58"/>
                          <a:pt x="38135" y="28"/>
                          <a:pt x="43200" y="0"/>
                        </a:cubicBezTo>
                        <a:lnTo>
                          <a:pt x="17076" y="43199"/>
                        </a:lnTo>
                        <a:lnTo>
                          <a:pt x="0" y="4320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2128995429" name=""/>
                  <p:cNvSpPr/>
                  <p:nvPr/>
                </p:nvSpPr>
                <p:spPr bwMode="auto">
                  <a:xfrm rot="0" flipH="1" flipV="0">
                    <a:off x="421766" y="0"/>
                    <a:ext cx="421766" cy="31387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0" y="43200"/>
                        </a:moveTo>
                        <a:lnTo>
                          <a:pt x="26668" y="88"/>
                        </a:lnTo>
                        <a:cubicBezTo>
                          <a:pt x="31732" y="58"/>
                          <a:pt x="38135" y="28"/>
                          <a:pt x="43200" y="0"/>
                        </a:cubicBezTo>
                        <a:lnTo>
                          <a:pt x="17076" y="43199"/>
                        </a:lnTo>
                        <a:lnTo>
                          <a:pt x="0" y="4320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</p:grpSp>
          </p:grpSp>
          <p:grpSp>
            <p:nvGrpSpPr>
              <p:cNvPr id="103367793" name=""/>
              <p:cNvGrpSpPr/>
              <p:nvPr/>
            </p:nvGrpSpPr>
            <p:grpSpPr bwMode="auto">
              <a:xfrm rot="0" flipH="0" flipV="0">
                <a:off x="146561" y="306025"/>
                <a:ext cx="1173457" cy="652274"/>
                <a:chOff x="0" y="0"/>
                <a:chExt cx="1173457" cy="652274"/>
              </a:xfrm>
            </p:grpSpPr>
            <p:grpSp>
              <p:nvGrpSpPr>
                <p:cNvPr id="167711585" name=""/>
                <p:cNvGrpSpPr/>
                <p:nvPr/>
              </p:nvGrpSpPr>
              <p:grpSpPr bwMode="auto">
                <a:xfrm rot="0" flipH="0" flipV="0">
                  <a:off x="0" y="0"/>
                  <a:ext cx="652274" cy="652274"/>
                  <a:chOff x="0" y="0"/>
                  <a:chExt cx="652274" cy="652274"/>
                </a:xfrm>
              </p:grpSpPr>
              <p:sp>
                <p:nvSpPr>
                  <p:cNvPr id="2088299765" name=""/>
                  <p:cNvSpPr/>
                  <p:nvPr/>
                </p:nvSpPr>
                <p:spPr bwMode="auto">
                  <a:xfrm rot="0" flipH="0" flipV="0">
                    <a:off x="52413" y="52413"/>
                    <a:ext cx="547446" cy="547446"/>
                  </a:xfrm>
                  <a:prstGeom prst="pie">
                    <a:avLst>
                      <a:gd name="adj1" fmla="val 0"/>
                      <a:gd name="adj2" fmla="val 16200000"/>
                    </a:avLst>
                  </a:prstGeom>
                  <a:noFill/>
                  <a:ln w="28575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1219238493" name=""/>
                  <p:cNvSpPr/>
                  <p:nvPr/>
                </p:nvSpPr>
                <p:spPr bwMode="auto">
                  <a:xfrm rot="0" flipH="1" flipV="0">
                    <a:off x="0" y="0"/>
                    <a:ext cx="652274" cy="652274"/>
                  </a:xfrm>
                  <a:prstGeom prst="pie">
                    <a:avLst>
                      <a:gd name="adj1" fmla="val 10747218"/>
                      <a:gd name="adj2" fmla="val 16200000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n w="28575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</p:grpSp>
            <p:sp>
              <p:nvSpPr>
                <p:cNvPr id="1766008602" name=""/>
                <p:cNvSpPr/>
                <p:nvPr/>
              </p:nvSpPr>
              <p:spPr bwMode="auto">
                <a:xfrm rot="0" flipH="0" flipV="0">
                  <a:off x="900539" y="526165"/>
                  <a:ext cx="272918" cy="36095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n w="1269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grpSp>
              <p:nvGrpSpPr>
                <p:cNvPr id="1475907028" name=""/>
                <p:cNvGrpSpPr/>
                <p:nvPr/>
              </p:nvGrpSpPr>
              <p:grpSpPr bwMode="auto">
                <a:xfrm flipH="0" flipV="0">
                  <a:off x="721286" y="60101"/>
                  <a:ext cx="452171" cy="342905"/>
                  <a:chOff x="0" y="0"/>
                  <a:chExt cx="452171" cy="342905"/>
                </a:xfrm>
              </p:grpSpPr>
              <p:sp>
                <p:nvSpPr>
                  <p:cNvPr id="1449001382" name=""/>
                  <p:cNvSpPr/>
                  <p:nvPr/>
                </p:nvSpPr>
                <p:spPr bwMode="auto">
                  <a:xfrm rot="0" flipH="0" flipV="0">
                    <a:off x="0" y="0"/>
                    <a:ext cx="452171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349378041" name=""/>
                  <p:cNvSpPr/>
                  <p:nvPr/>
                </p:nvSpPr>
                <p:spPr bwMode="auto">
                  <a:xfrm rot="0" flipH="0" flipV="0">
                    <a:off x="0" y="102269"/>
                    <a:ext cx="452170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1413446831" name=""/>
                  <p:cNvSpPr/>
                  <p:nvPr/>
                </p:nvSpPr>
                <p:spPr bwMode="auto">
                  <a:xfrm rot="0" flipH="0" flipV="0">
                    <a:off x="0" y="204540"/>
                    <a:ext cx="452170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483264790" name=""/>
                  <p:cNvSpPr/>
                  <p:nvPr/>
                </p:nvSpPr>
                <p:spPr bwMode="auto">
                  <a:xfrm rot="0" flipH="0" flipV="0">
                    <a:off x="0" y="306810"/>
                    <a:ext cx="452170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</p:grpSp>
          </p:grpSp>
        </p:grpSp>
      </p:grpSp>
      <p:sp>
        <p:nvSpPr>
          <p:cNvPr id="790894469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EE326F-F26F-6179-88A4-44D85268277E}" type="slidenum">
              <a:rPr lang="es-ES"/>
              <a:t/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3000" fill="hold"/>
                                        <p:tgtEl>
                                          <p:spTgt spid="5685210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3099344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863448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18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0"/>
                                        <p:tgtEl>
                                          <p:spTgt spid="324185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4185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324185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85945589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348905338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848909690" name=""/>
          <p:cNvSpPr/>
          <p:nvPr/>
        </p:nvSpPr>
        <p:spPr bwMode="auto">
          <a:xfrm rot="0" flipH="1" flipV="0">
            <a:off x="9179304" y="1260748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502077762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7605751" cy="1496418"/>
          </a:xfrm>
        </p:spPr>
        <p:txBody>
          <a:bodyPr/>
          <a:lstStyle/>
          <a:p>
            <a:pPr>
              <a:defRPr/>
            </a:pPr>
            <a:r>
              <a:rPr lang="es-ES" sz="3200" b="1" i="1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¿Qué son las presentaciones</a:t>
            </a:r>
            <a:r>
              <a:rPr lang="es-ES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 </a:t>
            </a:r>
            <a:br>
              <a:rPr lang="es-ES" sz="3200" b="1" i="1">
                <a:latin typeface="Arial"/>
                <a:ea typeface="Arial"/>
                <a:cs typeface="Arial"/>
              </a:rPr>
            </a:br>
            <a:r>
              <a:rPr lang="es-ES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en los editores?</a:t>
            </a:r>
            <a:endParaRPr lang="es-ES">
              <a:latin typeface="Arial"/>
              <a:cs typeface="Arial"/>
            </a:endParaRPr>
          </a:p>
        </p:txBody>
      </p:sp>
      <p:sp>
        <p:nvSpPr>
          <p:cNvPr id="349662783" name="Slide text"/>
          <p:cNvSpPr>
            <a:spLocks noGrp="1"/>
          </p:cNvSpPr>
          <p:nvPr/>
        </p:nvSpPr>
        <p:spPr bwMode="auto">
          <a:xfrm rot="0" flipH="0" flipV="0">
            <a:off x="1522800" y="2289600"/>
            <a:ext cx="5256250" cy="4219682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88000" algn="l">
              <a:lnSpc>
                <a:spcPct val="114999"/>
              </a:lnSpc>
              <a:buFont typeface="Courier New"/>
              <a:buChar char="o"/>
              <a:defRPr/>
            </a:pPr>
            <a:r>
              <a:rPr lang="es-ES" sz="1600" b="1" i="0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Las presentaciones </a:t>
            </a:r>
            <a:r>
              <a:rPr lang="es-E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son una colección de diapositivas que incluyen texto, imágenes, gráficos, animaciones y vídeos, que ayudan a transmitir los puntos clave de un informe o una conferencia. Pueden utilizarse para fines educativos, reuniones de negocios, conferencias o cualquier otro acto en el que se requiera una representación visual de la información.</a:t>
            </a:r>
            <a:endParaRPr lang="es-ES" sz="1600">
              <a:latin typeface="Arial"/>
              <a:cs typeface="Arial"/>
            </a:endParaRPr>
          </a:p>
        </p:txBody>
      </p:sp>
      <p:grpSp>
        <p:nvGrpSpPr>
          <p:cNvPr id="401383177" name=""/>
          <p:cNvGrpSpPr/>
          <p:nvPr/>
        </p:nvGrpSpPr>
        <p:grpSpPr bwMode="auto">
          <a:xfrm rot="20824252" flipH="0" flipV="0">
            <a:off x="8232458" y="1554395"/>
            <a:ext cx="3165805" cy="1921665"/>
            <a:chOff x="0" y="0"/>
            <a:chExt cx="3165805" cy="1921665"/>
          </a:xfrm>
        </p:grpSpPr>
        <p:grpSp>
          <p:nvGrpSpPr>
            <p:cNvPr id="1156312507" name=""/>
            <p:cNvGrpSpPr/>
            <p:nvPr/>
          </p:nvGrpSpPr>
          <p:grpSpPr bwMode="auto">
            <a:xfrm rot="0" flipH="0" flipV="0">
              <a:off x="0" y="0"/>
              <a:ext cx="3165805" cy="1921665"/>
              <a:chOff x="0" y="0"/>
              <a:chExt cx="3165805" cy="1921665"/>
            </a:xfrm>
          </p:grpSpPr>
          <p:sp>
            <p:nvSpPr>
              <p:cNvPr id="1874926175" name=""/>
              <p:cNvSpPr/>
              <p:nvPr/>
            </p:nvSpPr>
            <p:spPr bwMode="auto">
              <a:xfrm rot="0" flipH="0" flipV="1">
                <a:off x="0" y="0"/>
                <a:ext cx="3165805" cy="1921665"/>
              </a:xfrm>
              <a:prstGeom prst="snip1Rect">
                <a:avLst>
                  <a:gd name="adj" fmla="val 16667"/>
                </a:avLst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18900000" algn="b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249101507" name=""/>
              <p:cNvSpPr/>
              <p:nvPr/>
            </p:nvSpPr>
            <p:spPr bwMode="auto">
              <a:xfrm rot="0" flipH="0" flipV="1">
                <a:off x="2874503" y="1608887"/>
                <a:ext cx="267710" cy="291260"/>
              </a:xfrm>
              <a:prstGeom prst="rtTriangle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1603215745" name=""/>
              <p:cNvSpPr/>
              <p:nvPr/>
            </p:nvSpPr>
            <p:spPr bwMode="auto">
              <a:xfrm rot="0" flipH="0" flipV="0">
                <a:off x="0" y="0"/>
                <a:ext cx="3165805" cy="292475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</p:grpSp>
        <p:grpSp>
          <p:nvGrpSpPr>
            <p:cNvPr id="67657893" name=""/>
            <p:cNvGrpSpPr/>
            <p:nvPr/>
          </p:nvGrpSpPr>
          <p:grpSpPr bwMode="auto">
            <a:xfrm flipH="0" flipV="0">
              <a:off x="417798" y="404997"/>
              <a:ext cx="2330208" cy="1170902"/>
              <a:chOff x="0" y="0"/>
              <a:chExt cx="2330208" cy="1170902"/>
            </a:xfrm>
          </p:grpSpPr>
          <p:grpSp>
            <p:nvGrpSpPr>
              <p:cNvPr id="612725652" name=""/>
              <p:cNvGrpSpPr/>
              <p:nvPr/>
            </p:nvGrpSpPr>
            <p:grpSpPr bwMode="auto">
              <a:xfrm rot="0" flipH="0" flipV="0">
                <a:off x="0" y="767662"/>
                <a:ext cx="2330208" cy="403240"/>
                <a:chOff x="0" y="0"/>
                <a:chExt cx="2330208" cy="403240"/>
              </a:xfrm>
            </p:grpSpPr>
            <p:grpSp>
              <p:nvGrpSpPr>
                <p:cNvPr id="1607188321" name=""/>
                <p:cNvGrpSpPr/>
                <p:nvPr/>
              </p:nvGrpSpPr>
              <p:grpSpPr bwMode="auto">
                <a:xfrm rot="0" flipH="0" flipV="0">
                  <a:off x="0" y="0"/>
                  <a:ext cx="638091" cy="403240"/>
                  <a:chOff x="0" y="0"/>
                  <a:chExt cx="638091" cy="403240"/>
                </a:xfrm>
              </p:grpSpPr>
              <p:sp>
                <p:nvSpPr>
                  <p:cNvPr id="1461313824" name=""/>
                  <p:cNvSpPr/>
                  <p:nvPr/>
                </p:nvSpPr>
                <p:spPr bwMode="auto">
                  <a:xfrm rot="0" flipH="0" flipV="0">
                    <a:off x="10866" y="0"/>
                    <a:ext cx="623316" cy="403240"/>
                  </a:xfrm>
                  <a:prstGeom prst="re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1694006266" name=""/>
                  <p:cNvSpPr/>
                  <p:nvPr/>
                </p:nvSpPr>
                <p:spPr bwMode="auto">
                  <a:xfrm flipH="0" flipV="0">
                    <a:off x="322525" y="245938"/>
                    <a:ext cx="315565" cy="157300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2139748144" name=""/>
                  <p:cNvSpPr/>
                  <p:nvPr/>
                </p:nvSpPr>
                <p:spPr bwMode="auto">
                  <a:xfrm flipH="0" flipV="0">
                    <a:off x="0" y="154832"/>
                    <a:ext cx="498337" cy="24840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1500529207" name=""/>
                  <p:cNvSpPr/>
                  <p:nvPr/>
                </p:nvSpPr>
                <p:spPr bwMode="auto">
                  <a:xfrm flipH="0" flipV="0">
                    <a:off x="416113" y="63176"/>
                    <a:ext cx="86577" cy="86577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</p:grpSp>
            <p:grpSp>
              <p:nvGrpSpPr>
                <p:cNvPr id="1405443761" name=""/>
                <p:cNvGrpSpPr/>
                <p:nvPr/>
              </p:nvGrpSpPr>
              <p:grpSpPr bwMode="auto">
                <a:xfrm rot="0" flipH="0" flipV="0">
                  <a:off x="846059" y="0"/>
                  <a:ext cx="638091" cy="403239"/>
                  <a:chOff x="0" y="0"/>
                  <a:chExt cx="638091" cy="403239"/>
                </a:xfrm>
              </p:grpSpPr>
              <p:sp>
                <p:nvSpPr>
                  <p:cNvPr id="993848013" name=""/>
                  <p:cNvSpPr/>
                  <p:nvPr/>
                </p:nvSpPr>
                <p:spPr bwMode="auto">
                  <a:xfrm rot="0" flipH="0" flipV="0">
                    <a:off x="10866" y="0"/>
                    <a:ext cx="623315" cy="403239"/>
                  </a:xfrm>
                  <a:prstGeom prst="re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328063295" name=""/>
                  <p:cNvSpPr/>
                  <p:nvPr/>
                </p:nvSpPr>
                <p:spPr bwMode="auto">
                  <a:xfrm flipH="0" flipV="0">
                    <a:off x="322525" y="245938"/>
                    <a:ext cx="315565" cy="157300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1211096799" name=""/>
                  <p:cNvSpPr/>
                  <p:nvPr/>
                </p:nvSpPr>
                <p:spPr bwMode="auto">
                  <a:xfrm flipH="0" flipV="0">
                    <a:off x="0" y="154831"/>
                    <a:ext cx="498337" cy="24840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1553241560" name=""/>
                  <p:cNvSpPr/>
                  <p:nvPr/>
                </p:nvSpPr>
                <p:spPr bwMode="auto">
                  <a:xfrm flipH="0" flipV="0">
                    <a:off x="416112" y="63175"/>
                    <a:ext cx="86577" cy="86577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</p:grpSp>
            <p:grpSp>
              <p:nvGrpSpPr>
                <p:cNvPr id="1368502979" name=""/>
                <p:cNvGrpSpPr/>
                <p:nvPr/>
              </p:nvGrpSpPr>
              <p:grpSpPr bwMode="auto">
                <a:xfrm rot="0" flipH="0" flipV="0">
                  <a:off x="1692117" y="0"/>
                  <a:ext cx="638091" cy="403239"/>
                  <a:chOff x="0" y="0"/>
                  <a:chExt cx="638091" cy="403239"/>
                </a:xfrm>
              </p:grpSpPr>
              <p:sp>
                <p:nvSpPr>
                  <p:cNvPr id="1832318968" name=""/>
                  <p:cNvSpPr/>
                  <p:nvPr/>
                </p:nvSpPr>
                <p:spPr bwMode="auto">
                  <a:xfrm rot="0" flipH="0" flipV="0">
                    <a:off x="10866" y="0"/>
                    <a:ext cx="623315" cy="403239"/>
                  </a:xfrm>
                  <a:prstGeom prst="re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356326701" name=""/>
                  <p:cNvSpPr/>
                  <p:nvPr/>
                </p:nvSpPr>
                <p:spPr bwMode="auto">
                  <a:xfrm flipH="0" flipV="0">
                    <a:off x="322524" y="245938"/>
                    <a:ext cx="315565" cy="157300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642410449" name=""/>
                  <p:cNvSpPr/>
                  <p:nvPr/>
                </p:nvSpPr>
                <p:spPr bwMode="auto">
                  <a:xfrm flipH="0" flipV="0">
                    <a:off x="0" y="154831"/>
                    <a:ext cx="498337" cy="24840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1153285000" name=""/>
                  <p:cNvSpPr/>
                  <p:nvPr/>
                </p:nvSpPr>
                <p:spPr bwMode="auto">
                  <a:xfrm flipH="0" flipV="0">
                    <a:off x="416112" y="63175"/>
                    <a:ext cx="86577" cy="86577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</p:grpSp>
          </p:grpSp>
          <p:grpSp>
            <p:nvGrpSpPr>
              <p:cNvPr id="619161599" name=""/>
              <p:cNvGrpSpPr/>
              <p:nvPr/>
            </p:nvGrpSpPr>
            <p:grpSpPr bwMode="auto">
              <a:xfrm rot="0" flipH="0" flipV="0">
                <a:off x="741527" y="0"/>
                <a:ext cx="906606" cy="572927"/>
                <a:chOff x="0" y="0"/>
                <a:chExt cx="906606" cy="572927"/>
              </a:xfrm>
            </p:grpSpPr>
            <p:sp>
              <p:nvSpPr>
                <p:cNvPr id="331807393" name=""/>
                <p:cNvSpPr/>
                <p:nvPr/>
              </p:nvSpPr>
              <p:spPr bwMode="auto">
                <a:xfrm rot="0" flipH="0" flipV="0">
                  <a:off x="15440" y="0"/>
                  <a:ext cx="885613" cy="572927"/>
                </a:xfrm>
                <a:prstGeom prst="rect">
                  <a:avLst/>
                </a:prstGeom>
                <a:solidFill>
                  <a:schemeClr val="accent6"/>
                </a:solidFill>
                <a:ln w="28575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2070742874" name=""/>
                <p:cNvSpPr/>
                <p:nvPr/>
              </p:nvSpPr>
              <p:spPr bwMode="auto">
                <a:xfrm rot="0" flipH="0" flipV="0">
                  <a:off x="591217" y="89761"/>
                  <a:ext cx="123009" cy="12300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grpSp>
              <p:nvGrpSpPr>
                <p:cNvPr id="399536191" name=""/>
                <p:cNvGrpSpPr/>
                <p:nvPr/>
              </p:nvGrpSpPr>
              <p:grpSpPr bwMode="auto">
                <a:xfrm flipH="0" flipV="0">
                  <a:off x="0" y="219987"/>
                  <a:ext cx="906606" cy="352940"/>
                  <a:chOff x="0" y="0"/>
                  <a:chExt cx="906606" cy="352940"/>
                </a:xfrm>
              </p:grpSpPr>
              <p:sp>
                <p:nvSpPr>
                  <p:cNvPr id="1159850182" name=""/>
                  <p:cNvSpPr/>
                  <p:nvPr/>
                </p:nvSpPr>
                <p:spPr bwMode="auto">
                  <a:xfrm rot="0" flipH="0" flipV="0">
                    <a:off x="458246" y="129444"/>
                    <a:ext cx="448359" cy="223494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  <p:sp>
                <p:nvSpPr>
                  <p:cNvPr id="846342531" name=""/>
                  <p:cNvSpPr/>
                  <p:nvPr/>
                </p:nvSpPr>
                <p:spPr bwMode="auto">
                  <a:xfrm rot="0" flipH="0" flipV="0">
                    <a:off x="0" y="0"/>
                    <a:ext cx="708042" cy="352940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s-ES"/>
                  </a:p>
                </p:txBody>
              </p:sp>
            </p:grpSp>
          </p:grpSp>
        </p:grpSp>
      </p:grpSp>
      <p:grpSp>
        <p:nvGrpSpPr>
          <p:cNvPr id="1805767558" name=""/>
          <p:cNvGrpSpPr/>
          <p:nvPr/>
        </p:nvGrpSpPr>
        <p:grpSpPr bwMode="auto">
          <a:xfrm rot="296230" flipH="0" flipV="0">
            <a:off x="7105685" y="2867674"/>
            <a:ext cx="3165803" cy="1921665"/>
            <a:chOff x="0" y="0"/>
            <a:chExt cx="3165803" cy="1921665"/>
          </a:xfrm>
        </p:grpSpPr>
        <p:grpSp>
          <p:nvGrpSpPr>
            <p:cNvPr id="1739442965" name=""/>
            <p:cNvGrpSpPr/>
            <p:nvPr/>
          </p:nvGrpSpPr>
          <p:grpSpPr bwMode="auto">
            <a:xfrm flipH="0" flipV="0">
              <a:off x="0" y="0"/>
              <a:ext cx="3165803" cy="1921665"/>
              <a:chOff x="0" y="0"/>
              <a:chExt cx="3165803" cy="1921665"/>
            </a:xfrm>
          </p:grpSpPr>
          <p:sp>
            <p:nvSpPr>
              <p:cNvPr id="440993150" name=""/>
              <p:cNvSpPr/>
              <p:nvPr/>
            </p:nvSpPr>
            <p:spPr bwMode="auto">
              <a:xfrm rot="0" flipH="0" flipV="1">
                <a:off x="0" y="0"/>
                <a:ext cx="3165803" cy="1921665"/>
              </a:xfrm>
              <a:prstGeom prst="snip1Rect">
                <a:avLst>
                  <a:gd name="adj" fmla="val 16667"/>
                </a:avLst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18900000" algn="b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1286188255" name=""/>
              <p:cNvSpPr/>
              <p:nvPr/>
            </p:nvSpPr>
            <p:spPr bwMode="auto">
              <a:xfrm rot="0" flipH="0" flipV="1">
                <a:off x="2874502" y="1608886"/>
                <a:ext cx="267710" cy="291260"/>
              </a:xfrm>
              <a:prstGeom prst="rtTriangle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952738554" name=""/>
              <p:cNvSpPr/>
              <p:nvPr/>
            </p:nvSpPr>
            <p:spPr bwMode="auto">
              <a:xfrm rot="0" flipH="0" flipV="0">
                <a:off x="0" y="0"/>
                <a:ext cx="3165803" cy="292475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</p:grpSp>
        <p:sp>
          <p:nvSpPr>
            <p:cNvPr id="997013066" name=""/>
            <p:cNvSpPr/>
            <p:nvPr/>
          </p:nvSpPr>
          <p:spPr bwMode="auto">
            <a:xfrm rot="0" flipH="0" flipV="0">
              <a:off x="1842254" y="488414"/>
              <a:ext cx="708742" cy="119498"/>
            </a:xfrm>
            <a:prstGeom prst="rect">
              <a:avLst/>
            </a:prstGeom>
            <a:solidFill>
              <a:schemeClr val="bg1"/>
            </a:solidFill>
            <a:ln w="19049" cap="flat" cmpd="sng" algn="ctr">
              <a:solidFill>
                <a:schemeClr val="accent6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p>
              <a:pPr>
                <a:defRPr/>
              </a:pPr>
              <a:endParaRPr lang="es-ES"/>
            </a:p>
          </p:txBody>
        </p:sp>
        <p:grpSp>
          <p:nvGrpSpPr>
            <p:cNvPr id="256318744" name=""/>
            <p:cNvGrpSpPr/>
            <p:nvPr/>
          </p:nvGrpSpPr>
          <p:grpSpPr bwMode="auto">
            <a:xfrm rot="0" flipH="0" flipV="0">
              <a:off x="430962" y="488414"/>
              <a:ext cx="1252004" cy="809955"/>
              <a:chOff x="0" y="0"/>
              <a:chExt cx="1252004" cy="809955"/>
            </a:xfrm>
          </p:grpSpPr>
          <p:sp>
            <p:nvSpPr>
              <p:cNvPr id="1087441112" name=""/>
              <p:cNvSpPr/>
              <p:nvPr/>
            </p:nvSpPr>
            <p:spPr bwMode="auto">
              <a:xfrm rot="0" flipH="0" flipV="0">
                <a:off x="0" y="0"/>
                <a:ext cx="1252004" cy="809955"/>
              </a:xfrm>
              <a:prstGeom prst="rect">
                <a:avLst/>
              </a:prstGeom>
              <a:solidFill>
                <a:schemeClr val="accent6"/>
              </a:solidFill>
              <a:ln w="28575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287867590" name=""/>
              <p:cNvSpPr/>
              <p:nvPr/>
            </p:nvSpPr>
            <p:spPr bwMode="auto">
              <a:xfrm rot="5399976" flipH="0" flipV="0">
                <a:off x="473469" y="218859"/>
                <a:ext cx="372234" cy="372234"/>
              </a:xfrm>
              <a:prstGeom prst="flowChartExtract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</p:grpSp>
        <p:grpSp>
          <p:nvGrpSpPr>
            <p:cNvPr id="808804867" name=""/>
            <p:cNvGrpSpPr/>
            <p:nvPr/>
          </p:nvGrpSpPr>
          <p:grpSpPr bwMode="auto">
            <a:xfrm flipH="0" flipV="0">
              <a:off x="430963" y="717576"/>
              <a:ext cx="2303878" cy="924725"/>
              <a:chOff x="0" y="0"/>
              <a:chExt cx="2303878" cy="924725"/>
            </a:xfrm>
          </p:grpSpPr>
          <p:sp>
            <p:nvSpPr>
              <p:cNvPr id="311508788" name=""/>
              <p:cNvSpPr/>
              <p:nvPr/>
            </p:nvSpPr>
            <p:spPr bwMode="auto">
              <a:xfrm rot="0" flipH="0" flipV="0">
                <a:off x="0" y="683990"/>
                <a:ext cx="2303878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998512456" name=""/>
              <p:cNvSpPr/>
              <p:nvPr/>
            </p:nvSpPr>
            <p:spPr bwMode="auto">
              <a:xfrm rot="0" flipH="0" flipV="0">
                <a:off x="0" y="854988"/>
                <a:ext cx="2303877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988356420" name=""/>
              <p:cNvSpPr/>
              <p:nvPr/>
            </p:nvSpPr>
            <p:spPr bwMode="auto">
              <a:xfrm rot="0" flipH="0" flipV="0">
                <a:off x="1411290" y="0"/>
                <a:ext cx="892587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882135347" name=""/>
              <p:cNvSpPr/>
              <p:nvPr/>
            </p:nvSpPr>
            <p:spPr bwMode="auto">
              <a:xfrm rot="0" flipH="0" flipV="0">
                <a:off x="1411290" y="170997"/>
                <a:ext cx="892586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1052371382" name=""/>
              <p:cNvSpPr/>
              <p:nvPr/>
            </p:nvSpPr>
            <p:spPr bwMode="auto">
              <a:xfrm rot="0" flipH="0" flipV="0">
                <a:off x="1411290" y="341995"/>
                <a:ext cx="892586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1924811448" name=""/>
              <p:cNvSpPr/>
              <p:nvPr/>
            </p:nvSpPr>
            <p:spPr bwMode="auto">
              <a:xfrm rot="0" flipH="0" flipV="0">
                <a:off x="1411290" y="512992"/>
                <a:ext cx="892586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</p:grpSp>
      </p:grpSp>
      <p:grpSp>
        <p:nvGrpSpPr>
          <p:cNvPr id="520737810" name=""/>
          <p:cNvGrpSpPr/>
          <p:nvPr/>
        </p:nvGrpSpPr>
        <p:grpSpPr bwMode="auto">
          <a:xfrm rot="585857" flipH="0" flipV="0">
            <a:off x="8282218" y="4142584"/>
            <a:ext cx="3165803" cy="1921665"/>
            <a:chOff x="0" y="0"/>
            <a:chExt cx="3165803" cy="1921665"/>
          </a:xfrm>
        </p:grpSpPr>
        <p:grpSp>
          <p:nvGrpSpPr>
            <p:cNvPr id="1406861843" name=""/>
            <p:cNvGrpSpPr/>
            <p:nvPr/>
          </p:nvGrpSpPr>
          <p:grpSpPr bwMode="auto">
            <a:xfrm rot="0" flipH="0" flipV="0">
              <a:off x="0" y="0"/>
              <a:ext cx="3165803" cy="1921665"/>
              <a:chOff x="0" y="0"/>
              <a:chExt cx="3165803" cy="1921665"/>
            </a:xfrm>
          </p:grpSpPr>
          <p:sp>
            <p:nvSpPr>
              <p:cNvPr id="1804293893" name=""/>
              <p:cNvSpPr/>
              <p:nvPr/>
            </p:nvSpPr>
            <p:spPr bwMode="auto">
              <a:xfrm rot="0" flipH="0" flipV="1">
                <a:off x="0" y="0"/>
                <a:ext cx="3165803" cy="1921665"/>
              </a:xfrm>
              <a:prstGeom prst="snip1Rect">
                <a:avLst>
                  <a:gd name="adj" fmla="val 16667"/>
                </a:avLst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18900000" algn="b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1169814486" name=""/>
              <p:cNvSpPr/>
              <p:nvPr/>
            </p:nvSpPr>
            <p:spPr bwMode="auto">
              <a:xfrm rot="0" flipH="0" flipV="1">
                <a:off x="2874502" y="1608886"/>
                <a:ext cx="267710" cy="291260"/>
              </a:xfrm>
              <a:prstGeom prst="rtTriangle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164666545" name=""/>
              <p:cNvSpPr/>
              <p:nvPr/>
            </p:nvSpPr>
            <p:spPr bwMode="auto">
              <a:xfrm rot="0" flipH="0" flipV="0">
                <a:off x="0" y="0"/>
                <a:ext cx="3165803" cy="292475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</p:grpSp>
        <p:grpSp>
          <p:nvGrpSpPr>
            <p:cNvPr id="987992802" name=""/>
            <p:cNvGrpSpPr/>
            <p:nvPr/>
          </p:nvGrpSpPr>
          <p:grpSpPr bwMode="auto">
            <a:xfrm flipH="0" flipV="0">
              <a:off x="430963" y="431179"/>
              <a:ext cx="2303877" cy="1211120"/>
              <a:chOff x="0" y="0"/>
              <a:chExt cx="2303877" cy="1211120"/>
            </a:xfrm>
          </p:grpSpPr>
          <p:sp>
            <p:nvSpPr>
              <p:cNvPr id="1564586312" name=""/>
              <p:cNvSpPr/>
              <p:nvPr/>
            </p:nvSpPr>
            <p:spPr bwMode="auto">
              <a:xfrm rot="0" flipH="1" flipV="1">
                <a:off x="0" y="57233"/>
                <a:ext cx="490852" cy="119498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1637719298" name=""/>
              <p:cNvSpPr/>
              <p:nvPr/>
            </p:nvSpPr>
            <p:spPr bwMode="auto">
              <a:xfrm rot="0" flipH="1" flipV="1">
                <a:off x="0" y="970386"/>
                <a:ext cx="2303877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1543309135" name=""/>
              <p:cNvSpPr/>
              <p:nvPr/>
            </p:nvSpPr>
            <p:spPr bwMode="auto">
              <a:xfrm rot="0" flipH="1" flipV="1">
                <a:off x="0" y="1141384"/>
                <a:ext cx="2303877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557484489" name=""/>
              <p:cNvSpPr/>
              <p:nvPr/>
            </p:nvSpPr>
            <p:spPr bwMode="auto">
              <a:xfrm rot="0" flipH="1" flipV="1">
                <a:off x="0" y="286396"/>
                <a:ext cx="490852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1477991455" name=""/>
              <p:cNvSpPr/>
              <p:nvPr/>
            </p:nvSpPr>
            <p:spPr bwMode="auto">
              <a:xfrm rot="0" flipH="1" flipV="1">
                <a:off x="0" y="457393"/>
                <a:ext cx="490852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571877412" name=""/>
              <p:cNvSpPr/>
              <p:nvPr/>
            </p:nvSpPr>
            <p:spPr bwMode="auto">
              <a:xfrm rot="0" flipH="1" flipV="1">
                <a:off x="0" y="628391"/>
                <a:ext cx="490852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sp>
            <p:nvSpPr>
              <p:cNvPr id="84347359" name=""/>
              <p:cNvSpPr/>
              <p:nvPr/>
            </p:nvSpPr>
            <p:spPr bwMode="auto">
              <a:xfrm rot="0" flipH="1" flipV="1">
                <a:off x="0" y="799388"/>
                <a:ext cx="2303877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s-ES"/>
              </a:p>
            </p:txBody>
          </p:sp>
          <p:grpSp>
            <p:nvGrpSpPr>
              <p:cNvPr id="988605180" name=""/>
              <p:cNvGrpSpPr/>
              <p:nvPr/>
            </p:nvGrpSpPr>
            <p:grpSpPr bwMode="auto">
              <a:xfrm flipH="0" flipV="0">
                <a:off x="1558994" y="0"/>
                <a:ext cx="729618" cy="729618"/>
                <a:chOff x="0" y="0"/>
                <a:chExt cx="729618" cy="729618"/>
              </a:xfrm>
            </p:grpSpPr>
            <p:sp>
              <p:nvSpPr>
                <p:cNvPr id="2023218946" name=""/>
                <p:cNvSpPr/>
                <p:nvPr/>
              </p:nvSpPr>
              <p:spPr bwMode="auto">
                <a:xfrm flipH="0" flipV="0">
                  <a:off x="0" y="0"/>
                  <a:ext cx="729618" cy="729618"/>
                </a:xfrm>
                <a:prstGeom prst="pie">
                  <a:avLst>
                    <a:gd name="adj1" fmla="val 16213997"/>
                    <a:gd name="adj2" fmla="val 16200000"/>
                  </a:avLst>
                </a:prstGeom>
                <a:solidFill>
                  <a:schemeClr val="accent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726111338" name=""/>
                <p:cNvSpPr/>
                <p:nvPr/>
              </p:nvSpPr>
              <p:spPr bwMode="auto">
                <a:xfrm flipH="0" flipV="0">
                  <a:off x="0" y="0"/>
                  <a:ext cx="729618" cy="729618"/>
                </a:xfrm>
                <a:prstGeom prst="pie">
                  <a:avLst>
                    <a:gd name="adj1" fmla="val 0"/>
                    <a:gd name="adj2" fmla="val 16200000"/>
                  </a:avLst>
                </a:prstGeom>
                <a:solidFill>
                  <a:schemeClr val="bg2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570241384" name=""/>
                <p:cNvSpPr/>
                <p:nvPr/>
              </p:nvSpPr>
              <p:spPr bwMode="auto">
                <a:xfrm flipH="0" flipV="0">
                  <a:off x="0" y="0"/>
                  <a:ext cx="729618" cy="729618"/>
                </a:xfrm>
                <a:prstGeom prst="pie">
                  <a:avLst>
                    <a:gd name="adj1" fmla="val 6753319"/>
                    <a:gd name="adj2" fmla="val 16200000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</p:grpSp>
          <p:grpSp>
            <p:nvGrpSpPr>
              <p:cNvPr id="20885995" name=""/>
              <p:cNvGrpSpPr/>
              <p:nvPr/>
            </p:nvGrpSpPr>
            <p:grpSpPr bwMode="auto">
              <a:xfrm flipH="0" flipV="0">
                <a:off x="684925" y="0"/>
                <a:ext cx="729618" cy="729618"/>
                <a:chOff x="0" y="0"/>
                <a:chExt cx="729618" cy="729618"/>
              </a:xfrm>
            </p:grpSpPr>
            <p:sp>
              <p:nvSpPr>
                <p:cNvPr id="898068" name=""/>
                <p:cNvSpPr/>
                <p:nvPr/>
              </p:nvSpPr>
              <p:spPr bwMode="auto">
                <a:xfrm rot="0" flipH="0" flipV="0">
                  <a:off x="0" y="0"/>
                  <a:ext cx="729618" cy="729618"/>
                </a:xfrm>
                <a:prstGeom prst="pie">
                  <a:avLst>
                    <a:gd name="adj1" fmla="val 16213997"/>
                    <a:gd name="adj2" fmla="val 16200000"/>
                  </a:avLst>
                </a:prstGeom>
                <a:solidFill>
                  <a:schemeClr val="accent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133081334" name=""/>
                <p:cNvSpPr/>
                <p:nvPr/>
              </p:nvSpPr>
              <p:spPr bwMode="auto">
                <a:xfrm rot="0" flipH="0" flipV="0">
                  <a:off x="0" y="0"/>
                  <a:ext cx="729617" cy="729617"/>
                </a:xfrm>
                <a:prstGeom prst="pie">
                  <a:avLst>
                    <a:gd name="adj1" fmla="val 3377378"/>
                    <a:gd name="adj2" fmla="val 16200000"/>
                  </a:avLst>
                </a:prstGeom>
                <a:solidFill>
                  <a:schemeClr val="bg2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  <p:sp>
              <p:nvSpPr>
                <p:cNvPr id="1257348582" name=""/>
                <p:cNvSpPr/>
                <p:nvPr/>
              </p:nvSpPr>
              <p:spPr bwMode="auto">
                <a:xfrm rot="0" flipH="0" flipV="0">
                  <a:off x="0" y="0"/>
                  <a:ext cx="729617" cy="729617"/>
                </a:xfrm>
                <a:prstGeom prst="pie">
                  <a:avLst>
                    <a:gd name="adj1" fmla="val 8656110"/>
                    <a:gd name="adj2" fmla="val 16200000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s-ES"/>
                </a:p>
              </p:txBody>
            </p:sp>
          </p:grpSp>
        </p:grpSp>
      </p:grpSp>
      <p:sp>
        <p:nvSpPr>
          <p:cNvPr id="851991999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6BED47-DBA9-2030-560C-33208F209943}" type="slidenum">
              <a:rPr lang="es-ES"/>
              <a:t/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repeatCount="1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3489053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" presetClass="path" presetSubtype="0" repeatCount="1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23" dur="2000" fill="hold"/>
                                        <p:tgtEl>
                                          <p:spTgt spid="20859455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5" presetClass="entr" presetSubtype="0" repeatCount="1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90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489096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48909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48909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737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20737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20737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304"/>
                                  </p:stCondLst>
                                  <p:childTnLst>
                                    <p:set>
                                      <p:cBhvr>
                                        <p:cTn id="12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5767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05767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805767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383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1383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" dur="1000" fill="hold"/>
                                        <p:tgtEl>
                                          <p:spTgt spid="401383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877965872" name=""/>
          <p:cNvGraphicFramePr>
            <a:graphicFrameLocks xmlns:a="http://schemas.openxmlformats.org/drawingml/2006/main"/>
          </p:cNvGraphicFramePr>
          <p:nvPr/>
        </p:nvGraphicFramePr>
        <p:xfrm>
          <a:off x="7430121" y="1697932"/>
          <a:ext cx="4320756" cy="4596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1140361" name=""/>
          <p:cNvSpPr/>
          <p:nvPr/>
        </p:nvSpPr>
        <p:spPr bwMode="auto">
          <a:xfrm rot="0" flipH="0" flipV="0">
            <a:off x="10955372" y="187324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1779320838" name=""/>
          <p:cNvSpPr/>
          <p:nvPr/>
        </p:nvSpPr>
        <p:spPr bwMode="auto">
          <a:xfrm rot="0" flipH="0" flipV="0">
            <a:off x="8320122" y="558799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829687551" name=""/>
          <p:cNvSpPr/>
          <p:nvPr/>
        </p:nvSpPr>
        <p:spPr bwMode="auto">
          <a:xfrm rot="0" flipH="1" flipV="0">
            <a:off x="9234522" y="1177922"/>
            <a:ext cx="523872" cy="523872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1504075490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522800" y="2289599"/>
            <a:ext cx="5661991" cy="4431873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14999"/>
              </a:lnSpc>
              <a:spcBef>
                <a:spcPts val="0"/>
              </a:spcBef>
              <a:spcAft>
                <a:spcPts val="1417"/>
              </a:spcAft>
              <a:buFont typeface="Arial"/>
              <a:buNone/>
              <a:defRPr/>
            </a:pPr>
            <a:r>
              <a:rPr lang="es-ES" sz="16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Los editores de presentaciones son utilizados por una amplia gama de personas, entre ellas</a:t>
            </a:r>
            <a:r>
              <a:rPr lang="es-ES" sz="16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:</a:t>
            </a:r>
            <a:endParaRPr lang="es-ES" sz="16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Profesores y estudiantes</a:t>
            </a: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</a:t>
            </a:r>
            <a:r>
              <a:rPr lang="es-E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para crear materiales educativos, conferencias y seminarios.  </a:t>
            </a:r>
            <a:endParaRPr lang="es-ES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Profesionales</a:t>
            </a: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</a:t>
            </a:r>
            <a:r>
              <a:rPr lang="es-E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para presentar informes, planes y estrategias en reuniones y conferencias.</a:t>
            </a:r>
            <a:r>
              <a:rPr lang="es-E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 </a:t>
            </a:r>
            <a:endParaRPr lang="es-ES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Marketing y publicidad</a:t>
            </a: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es-E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s-E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para presentar campañas de marketing y publicidad.</a:t>
            </a:r>
            <a:r>
              <a:rPr lang="es-E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 </a:t>
            </a:r>
            <a:endParaRPr lang="es-ES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Investigadores</a:t>
            </a: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es-E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s-E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para presentar los resultados de la investigación y los datos científicos.  </a:t>
            </a:r>
            <a:endParaRPr lang="es-ES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 defTabSz="914400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Organizadores de eventos</a:t>
            </a: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</a:t>
            </a:r>
            <a:r>
              <a:rPr lang="es-E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para revisar programas o instrucciones de eventos</a:t>
            </a:r>
            <a:r>
              <a:rPr lang="es-E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.</a:t>
            </a:r>
            <a:endParaRPr lang="es-ES" sz="72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065842834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8018502" cy="1496417"/>
          </a:xfrm>
        </p:spPr>
        <p:txBody>
          <a:bodyPr/>
          <a:lstStyle/>
          <a:p>
            <a:pPr>
              <a:defRPr/>
            </a:pPr>
            <a:r>
              <a:rPr lang="es-ES" sz="3200" b="1" i="1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¿Quién utiliza</a:t>
            </a:r>
            <a:r>
              <a:rPr lang="es-ES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 </a:t>
            </a:r>
            <a:br>
              <a:rPr lang="es-ES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</a:br>
            <a:r>
              <a:rPr lang="es-ES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los editores de presentaciones?</a:t>
            </a:r>
            <a:endParaRPr lang="es-ES">
              <a:latin typeface="Arial"/>
              <a:cs typeface="Arial"/>
            </a:endParaRPr>
          </a:p>
        </p:txBody>
      </p:sp>
      <p:grpSp>
        <p:nvGrpSpPr>
          <p:cNvPr id="463570253" name=""/>
          <p:cNvGrpSpPr/>
          <p:nvPr/>
        </p:nvGrpSpPr>
        <p:grpSpPr bwMode="auto">
          <a:xfrm>
            <a:off x="9281052" y="5585036"/>
            <a:ext cx="2169313" cy="213898"/>
            <a:chOff x="0" y="0"/>
            <a:chExt cx="2169313" cy="213898"/>
          </a:xfrm>
        </p:grpSpPr>
        <p:sp>
          <p:nvSpPr>
            <p:cNvPr id="1991158579" name=""/>
            <p:cNvSpPr txBox="1"/>
            <p:nvPr/>
          </p:nvSpPr>
          <p:spPr bwMode="auto">
            <a:xfrm flipH="0" flipV="0">
              <a:off x="0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es-ES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es-ES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1569723838" name=""/>
            <p:cNvSpPr txBox="1"/>
            <p:nvPr/>
          </p:nvSpPr>
          <p:spPr bwMode="auto">
            <a:xfrm rot="0" flipH="0" flipV="0">
              <a:off x="477657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es-ES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es-ES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15734069" name=""/>
            <p:cNvSpPr txBox="1"/>
            <p:nvPr/>
          </p:nvSpPr>
          <p:spPr bwMode="auto">
            <a:xfrm rot="0" flipH="0" flipV="0">
              <a:off x="947271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es-ES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es-ES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1409046712" name=""/>
            <p:cNvSpPr txBox="1"/>
            <p:nvPr/>
          </p:nvSpPr>
          <p:spPr bwMode="auto">
            <a:xfrm rot="0" flipH="0" flipV="0">
              <a:off x="1424569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es-ES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es-ES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2083619230" name=""/>
            <p:cNvSpPr txBox="1"/>
            <p:nvPr/>
          </p:nvSpPr>
          <p:spPr bwMode="auto">
            <a:xfrm rot="0" flipH="0" flipV="0">
              <a:off x="1894186" y="177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es-ES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es-ES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</p:grpSp>
      <p:sp>
        <p:nvSpPr>
          <p:cNvPr id="190731584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5B10C36-A322-B279-7817-4B9FDA3D7602}" type="slidenum">
              <a:rPr lang="es-ES"/>
              <a:t/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7793208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2" dur="2000" fill="hold"/>
                                        <p:tgtEl>
                                          <p:spTgt spid="201140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2000" tmFilter="0, 0; .2, .5; .8, .5; 1, 0"/>
                                        <p:tgtEl>
                                          <p:spTgt spid="4635702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" dur="1000" autoRev="1" fill="hold"/>
                                        <p:tgtEl>
                                          <p:spTgt spid="4635702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62719109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1884672466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517263533" name=""/>
          <p:cNvSpPr/>
          <p:nvPr/>
        </p:nvSpPr>
        <p:spPr bwMode="auto">
          <a:xfrm rot="0" flipH="1" flipV="0">
            <a:off x="9234522" y="1177923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723706715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522800" y="2289600"/>
            <a:ext cx="9889773" cy="386990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0" marR="0" indent="0" algn="l">
              <a:lnSpc>
                <a:spcPct val="114999"/>
              </a:lnSpc>
              <a:spcBef>
                <a:spcPts val="0"/>
              </a:spcBef>
              <a:spcAft>
                <a:spcPts val="1700"/>
              </a:spcAft>
              <a:buFont typeface="Arial"/>
              <a:buNone/>
              <a:defRPr/>
            </a:pPr>
            <a:r>
              <a:rPr lang="es-ES" sz="16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Los objetivos de su uso incluyen</a:t>
            </a:r>
            <a:r>
              <a:rPr lang="es-ES" sz="16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:</a:t>
            </a:r>
            <a:endParaRPr lang="es-ES" sz="16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Educación y aprendizaje</a:t>
            </a: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es-E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s-E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mejorar la comprensión y la retención de la información. </a:t>
            </a:r>
            <a:r>
              <a:rPr lang="es-E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endParaRPr lang="es-ES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Comunicación de ideas</a:t>
            </a: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es-E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s-E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presentar con claridad y eficacia conceptos complejos.  </a:t>
            </a:r>
            <a:endParaRPr lang="es-ES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Persuasión e influencia</a:t>
            </a: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es-E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s-E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apoyar los argumentos con elementos visuales para causar impacto.  </a:t>
            </a:r>
            <a:endParaRPr lang="es-ES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Visualización de datos</a:t>
            </a:r>
            <a:r>
              <a:rPr lang="es-E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es-E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es-E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presentar visualmente estadísticas y análisis.  </a:t>
            </a:r>
            <a:endParaRPr lang="es-ES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148363709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7972461" cy="149641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/>
          </a:bodyPr>
          <a:lstStyle/>
          <a:p>
            <a:pPr>
              <a:defRPr/>
            </a:pPr>
            <a:r>
              <a:rPr lang="es-ES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¿Para qué sirven</a:t>
            </a:r>
            <a:br>
              <a:rPr lang="es-ES" sz="3200" b="1" i="1">
                <a:latin typeface="Arial"/>
                <a:ea typeface="Arial"/>
                <a:cs typeface="Arial"/>
              </a:rPr>
            </a:br>
            <a:r>
              <a:rPr lang="es-ES" sz="3200" b="1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los editores de presentaciones?</a:t>
            </a:r>
            <a:endParaRPr lang="es-ES">
              <a:latin typeface="Arial"/>
              <a:cs typeface="Arial"/>
            </a:endParaRPr>
          </a:p>
        </p:txBody>
      </p:sp>
      <p:sp>
        <p:nvSpPr>
          <p:cNvPr id="212984235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91B4950-1934-A966-AB4C-24AE4F7939B6}" type="slidenum">
              <a:rPr lang="es-ES"/>
              <a:t/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862719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884672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263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0"/>
                                        <p:tgtEl>
                                          <p:spTgt spid="517263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7263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517263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0995292" name=""/>
          <p:cNvSpPr/>
          <p:nvPr/>
        </p:nvSpPr>
        <p:spPr bwMode="auto">
          <a:xfrm rot="0" flipH="0" flipV="0">
            <a:off x="10955372" y="187324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1904221006" name=""/>
          <p:cNvSpPr/>
          <p:nvPr/>
        </p:nvSpPr>
        <p:spPr bwMode="auto">
          <a:xfrm rot="0" flipH="0" flipV="0">
            <a:off x="8320122" y="558799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162996175" name=""/>
          <p:cNvSpPr/>
          <p:nvPr/>
        </p:nvSpPr>
        <p:spPr bwMode="auto">
          <a:xfrm rot="0" flipH="1" flipV="0">
            <a:off x="9234522" y="1177922"/>
            <a:ext cx="523872" cy="523872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1081406678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798" y="694798"/>
            <a:ext cx="8235594" cy="1496415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/>
          </a:bodyPr>
          <a:lstStyle/>
          <a:p>
            <a:pPr>
              <a:lnSpc>
                <a:spcPct val="100000"/>
              </a:lnSpc>
              <a:defRPr/>
            </a:pPr>
            <a:r>
              <a:rPr lang="es-ES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Uso de los editores de presentaciones</a:t>
            </a:r>
            <a:r>
              <a:rPr lang="es-ES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 </a:t>
            </a:r>
            <a:br>
              <a:rPr lang="es-ES" sz="3200" b="1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es-ES" sz="3200" b="1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en formato de tabla</a:t>
            </a:r>
            <a:endParaRPr lang="es-ES">
              <a:latin typeface="Arial"/>
              <a:cs typeface="Arial"/>
            </a:endParaRPr>
          </a:p>
        </p:txBody>
      </p:sp>
      <p:graphicFrame>
        <p:nvGraphicFramePr>
          <p:cNvPr id="493364841" name=""/>
          <p:cNvGraphicFramePr>
            <a:graphicFrameLocks xmlns:a="http://schemas.openxmlformats.org/drawingml/2006/main"/>
          </p:cNvGraphicFramePr>
          <p:nvPr/>
        </p:nvGraphicFramePr>
        <p:xfrm>
          <a:off x="1576456" y="2178046"/>
          <a:ext cx="8140700" cy="2207259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{5C22544A-7EE6-4342-B048-85BDC9FD1C3A}</a:tableStyleId>
              </a:tblPr>
              <a:tblGrid>
                <a:gridCol w="1830407"/>
                <a:gridCol w="1830407"/>
                <a:gridCol w="1830407"/>
                <a:gridCol w="1830407"/>
                <a:gridCol w="1830407"/>
              </a:tblGrid>
              <a:tr h="685782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Usuarios</a:t>
                      </a:r>
                      <a:endParaRPr lang="es-ES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600" b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%</a:t>
                      </a:r>
                      <a:endParaRPr lang="es-ES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Propósitos de uso</a:t>
                      </a:r>
                      <a:endParaRPr lang="es-ES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Impacto en la percepción de la información</a:t>
                      </a:r>
                      <a:endParaRPr lang="es-ES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Características adicionales</a:t>
                      </a:r>
                      <a:r>
                        <a:rPr lang="es-ES" sz="1200" b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  </a:t>
                      </a:r>
                      <a:endParaRPr lang="es-ES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</a:tr>
              <a:tr h="705608"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Profesores y estudiantes</a:t>
                      </a:r>
                      <a:endParaRPr lang="es-ES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80 %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Presentaciones educativas</a:t>
                      </a:r>
                      <a:endParaRPr lang="es-ES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Mejora en la percepción y la retención de la atención</a:t>
                      </a:r>
                      <a:endParaRPr lang="es-ES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Animaciones y transiciones entre diapositivas</a:t>
                      </a:r>
                      <a:endParaRPr lang="es-ES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Profesionales 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70 %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Planes de negocio e informes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Aumento de la capacidad de persuasión del mensaje</a:t>
                      </a:r>
                      <a:endParaRPr lang="es-ES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Plantillas y gráficos integrados</a:t>
                      </a:r>
                      <a:endParaRPr lang="es-ES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Marketing y publicidad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85 %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Materiales publicitarios y de marketing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Llamar la atención sobre el producto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Integración con herramientas analíticas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Investigadores científicos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60 %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Presentación de los resultados de la investigación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Visibilidad de datos complejos 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Tipos de gráficos especializados</a:t>
                      </a:r>
                      <a:endParaRPr lang="es-ES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Organizadores de eventos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90 %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Planificación y coordinación de eventos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Claridad de la presentación de la información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s-E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Elementos interactivos</a:t>
                      </a:r>
                      <a:endParaRPr lang="es-E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086695741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79E687-AD05-A531-FD65-F1CACB7A6792}" type="slidenum">
              <a:rPr lang="es-ES"/>
              <a:t/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80995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9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2996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2996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2996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042210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bg>
      <p:bgPr shadeToTitle="0">
        <a:gradFill>
          <a:gsLst>
            <a:gs pos="0">
              <a:schemeClr val="accent5">
                <a:lumMod val="60000"/>
                <a:lumOff val="40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540000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84848140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1601731383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1761741154" name=""/>
          <p:cNvSpPr/>
          <p:nvPr/>
        </p:nvSpPr>
        <p:spPr bwMode="auto">
          <a:xfrm rot="0" flipH="1" flipV="0">
            <a:off x="9234522" y="1177923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s-ES"/>
          </a:p>
        </p:txBody>
      </p:sp>
      <p:sp>
        <p:nvSpPr>
          <p:cNvPr id="1391054558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522800" y="2289600"/>
            <a:ext cx="8813448" cy="1520399"/>
          </a:xfrm>
        </p:spPr>
        <p:txBody>
          <a:bodyPr/>
          <a:lstStyle/>
          <a:p>
            <a:pPr marL="720000" indent="-360000" algn="l" defTabSz="914400">
              <a:lnSpc>
                <a:spcPct val="114999"/>
              </a:lnSpc>
              <a:spcBef>
                <a:spcPts val="999"/>
              </a:spcBef>
              <a:spcAft>
                <a:spcPts val="0"/>
              </a:spcAft>
              <a:buFont typeface="Courier New"/>
              <a:buChar char="o"/>
              <a:defRPr/>
            </a:pPr>
            <a:r>
              <a:rPr lang="es-ES" sz="20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Los editores de presentaciones desempeñan un papel crucial en la comunicación moderna, ya que permiten crear presentaciones eficaces y memorables que pueden mejorar notablemente la comprensión y percepción de la información que se presenta.</a:t>
            </a:r>
            <a:endParaRPr lang="es-ES" b="1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794120171" name=""/>
          <p:cNvSpPr txBox="1"/>
          <p:nvPr/>
        </p:nvSpPr>
        <p:spPr bwMode="auto">
          <a:xfrm flipH="0" flipV="0">
            <a:off x="5337950" y="5191119"/>
            <a:ext cx="1522927" cy="48803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lang="es-ES" sz="2600" b="0" i="1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¡Gracias!</a:t>
            </a:r>
            <a:endParaRPr lang="es-ES" sz="2600" b="0" i="1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750398335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1062000"/>
            <a:ext cx="7923251" cy="1127122"/>
          </a:xfrm>
        </p:spPr>
        <p:txBody>
          <a:bodyPr/>
          <a:lstStyle/>
          <a:p>
            <a:pPr>
              <a:defRPr/>
            </a:pPr>
            <a:r>
              <a:rPr lang="es-ES" sz="3200" b="1" i="1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Conclusión</a:t>
            </a:r>
            <a:r>
              <a:rPr lang="es-ES" sz="3200" b="1" i="1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:</a:t>
            </a:r>
            <a:endParaRPr lang="es-ES">
              <a:latin typeface="Arial"/>
              <a:cs typeface="Arial"/>
            </a:endParaRPr>
          </a:p>
        </p:txBody>
      </p:sp>
      <p:cxnSp>
        <p:nvCxnSpPr>
          <p:cNvPr id="302833854" name=""/>
          <p:cNvCxnSpPr/>
          <p:nvPr/>
        </p:nvCxnSpPr>
        <p:spPr bwMode="auto">
          <a:xfrm rot="5399976" flipH="0" flipV="0">
            <a:off x="6095999" y="-366182"/>
            <a:ext cx="0" cy="9654118"/>
          </a:xfrm>
          <a:prstGeom prst="line">
            <a:avLst/>
          </a:prstGeom>
          <a:ln w="19049" cap="flat" cmpd="sng" algn="ctr">
            <a:solidFill>
              <a:schemeClr val="accent6"/>
            </a:solidFill>
            <a:prstDash val="solid"/>
            <a:miter lim="800000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4118443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81BD6C6-8A5D-58CB-B136-E2F3D822ED3C}" type="slidenum">
              <a:rPr lang="es-ES"/>
              <a:t/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6017313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1184848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74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0"/>
                                        <p:tgtEl>
                                          <p:spTgt spid="1761741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61741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1761741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Blank">
  <a:themeElements>
    <a:clrScheme name="Violet II">
      <a:dk1>
        <a:srgbClr val="000000"/>
      </a:dk1>
      <a:lt1>
        <a:srgbClr val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Theme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</a:extraClrScheme>
  </a:extraClrSchemeLst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Manager/>
  <Company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/>
  <dcterms:modified xsi:type="dcterms:W3CDTF">2025-05-20T10:25:56Z</dcterms:modified>
  <cp:category/>
  <cp:contentStatus/>
  <cp:version/>
</cp:coreProperties>
</file>