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charts/style1.xml" ContentType="application/vnd.ms-office.chartstyle+xml"/>
  <Override PartName="/ppt/slides/slide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en-US"/>
  <c:roundedCorners val="0"/>
  <mc:AlternateContent>
    <mc:Choice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4300"/>
          <c:y val="0.160940"/>
          <c:w val="0.565690"/>
          <c:h val="0.669100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10800000" scaled="1"/>
            </a:gradFill>
            <a:ln>
              <a:noFill/>
            </a:ln>
          </c:spPr>
          <c:dPt>
            <c:idx val="0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1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2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3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4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cat>
            <c:strRef>
              <c:f>Sheet1!$A$2:$A$7</c:f>
              <c:strCache>
                <c:ptCount val="6"/>
                <c:pt idx="0">
                  <c:v>Teachers and students</c:v>
                </c:pt>
                <c:pt idx="1">
                  <c:v>Business Professionals</c:v>
                </c:pt>
                <c:pt idx="2">
                  <c:v>Marketers and advertisers</c:v>
                </c:pt>
                <c:pt idx="3">
                  <c:v>Scientific researchers</c:v>
                </c:pt>
                <c:pt idx="4">
                  <c:v>Event organizers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85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Teachers and students</c:v>
                </c:pt>
                <c:pt idx="1">
                  <c:v>Business Professionals</c:v>
                </c:pt>
                <c:pt idx="2">
                  <c:v>Marketers and advertisers</c:v>
                </c:pt>
                <c:pt idx="3">
                  <c:v>Scientific researchers</c:v>
                </c:pt>
                <c:pt idx="4">
                  <c:v>Event organizers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Teachers and students</c:v>
                </c:pt>
                <c:pt idx="1">
                  <c:v>Business Professionals</c:v>
                </c:pt>
                <c:pt idx="2">
                  <c:v>Marketers and advertisers</c:v>
                </c:pt>
                <c:pt idx="3">
                  <c:v>Scientific researchers</c:v>
                </c:pt>
                <c:pt idx="4">
                  <c:v>Event organizers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  <c:txPr>
            <a:bodyPr/>
            <a:p>
              <a:pPr>
                <a:defRPr lang="en-US"/>
              </a:pPr>
              <a:endParaRPr/>
            </a:p>
          </c:txPr>
        </c:dLbls>
        <c:gapWidth val="150"/>
        <c:overlap val="100"/>
        <c:axId val="1998337645"/>
        <c:axId val="1998337646"/>
      </c:barChart>
      <c:catAx>
        <c:axId val="199833764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  <a:ln w="12699" cap="flat" cmpd="sng" algn="ctr">
            <a:solidFill>
              <a:schemeClr val="accent6"/>
            </a:solidFill>
            <a:prstDash val="solid"/>
            <a:round/>
          </a:ln>
        </c:spPr>
        <c:txPr>
          <a:bodyPr/>
          <a:p>
            <a:pPr>
              <a:defRPr lang="en-US" sz="1100" b="1">
                <a:solidFill>
                  <a:schemeClr val="accent6"/>
                </a:solidFill>
                <a:latin typeface="Arial"/>
                <a:ea typeface="Arial"/>
                <a:cs typeface="Arial"/>
              </a:defRPr>
            </a:pPr>
            <a:endParaRPr/>
          </a:p>
        </c:txPr>
        <c:crossAx val="1998337646"/>
        <c:crosses val="autoZero"/>
        <c:auto val="1"/>
        <c:lblAlgn val="ctr"/>
        <c:lblOffset val="100"/>
        <c:tickMarkSkip val="1"/>
        <c:noMultiLvlLbl val="0"/>
      </c:catAx>
      <c:valAx>
        <c:axId val="1998337646"/>
        <c:scaling>
          <c:orientation val="minMax"/>
          <c:max val="100.000000"/>
        </c:scaling>
        <c:delete val="0"/>
        <c:axPos val="b"/>
        <c:majorGridlines>
          <c:spPr bwMode="auto">
            <a:prstGeom prst="rect">
              <a:avLst/>
            </a:prstGeom>
            <a:noFill/>
            <a:ln w="12699" cap="flat" cmpd="sng" algn="ctr">
              <a:solidFill>
                <a:schemeClr val="accent6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</c:spPr>
        <c:txPr>
          <a:bodyPr/>
          <a:p>
            <a:pPr>
              <a:defRPr lang="en-US" sz="900" b="1">
                <a:solidFill>
                  <a:schemeClr val="accent6"/>
                </a:solidFill>
                <a:latin typeface="Open Sans"/>
                <a:ea typeface="Open Sans"/>
                <a:cs typeface="Open Sans"/>
              </a:defRPr>
            </a:pPr>
            <a:endParaRPr/>
          </a:p>
        </c:txPr>
        <c:crossAx val="1998337645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 bwMode="auto">
    <a:xfrm>
      <a:off x="7430123" y="1697933"/>
      <a:ext cx="4320758" cy="4596845"/>
    </a:xfrm>
    <a:prstGeom prst="rect">
      <a:avLst/>
    </a:prstGeom>
    <a:noFill/>
    <a:ln w="9525" cap="flat" cmpd="sng" algn="ctr">
      <a:noFill/>
      <a:prstDash val="solid"/>
      <a:round/>
    </a:ln>
  </c:spPr>
  <c:txPr>
    <a:bodyPr/>
    <a:p>
      <a:pPr>
        <a:defRPr lang="en-US" sz="900">
          <a:solidFill>
            <a:schemeClr val="tx2"/>
          </a:solidFill>
          <a:latin typeface="+mn-lt"/>
          <a:ea typeface="+mn-ea"/>
          <a:cs typeface="+mn-cs"/>
        </a:defRPr>
      </a:pPr>
      <a:endParaRPr/>
    </a:p>
  </c:txPr>
  <c:externalData r:id="rId3">
    <c:autoUpdate val="0"/>
  </c:externalData>
  <c:printSettings>
    <c:headerFooter/>
    <c:pageMargins l="0.69999999999999996" r="0.69999999999999996" t="0.75" b="0.75" header="0.29999999999999999" footer="0.29999999999999999"/>
    <c:pageSetup/>
  </c:printSettings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/>
  </cs:axisTitle>
  <cs:category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tx2"/>
    </cs:fontRef>
    <cs:defRPr sz="900"/>
  </cs:dataLabel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 bwMode="auto">
      <a:prstGeom prst="rect">
        <a:avLst/>
      </a:prstGeom>
      <a:ln w="12700">
        <a:solidFill>
          <a:schemeClr val="lt2"/>
        </a:solidFill>
        <a:round/>
      </a:ln>
    </cs:spPr>
  </cs:dataPointMarker>
  <cs:dataPointWirefram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 bwMode="auto">
      <a:prstGeom prst="rect">
        <a:avLst/>
      </a:prstGeom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/>
  </cs:title>
  <cs:trendline>
    <cs:lnRef idx="0">
      <cs:styleClr val="auto"/>
    </cs:lnRef>
    <cs:fillRef idx="0"/>
    <cs:effectRef idx="0"/>
    <cs:fontRef idx="minor">
      <a:schemeClr val="tx2"/>
    </cs:fontRef>
    <cs:spPr bwMode="auto">
      <a:prstGeom prst="rect">
        <a:avLst/>
      </a:prstGeom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/>
  </cs:trendlineLabel>
  <cs:upBar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/>
  </cs:valueAxis>
  <cs:wall>
    <cs:lnRef idx="0"/>
    <cs:fillRef idx="0"/>
    <cs:effectRef idx="0"/>
    <cs:fontRef idx="minor">
      <a:schemeClr val="tx2"/>
    </cs:fontRef>
  </cs:wall>
  <cs:dataPointMarkerLayout symbol="circle" size="6"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023FB9-249D-3882-9D5E-AE2B98C3B2E4}" type="datetime1">
              <a:rPr lang="en-US"/>
              <a:t>3/21/2025</a:t>
            </a:fld>
            <a:endParaRPr/>
          </a:p>
        </p:txBody>
      </p:sp>
      <p:sp>
        <p:nvSpPr>
          <p:cNvPr id="4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&lt;#&gt;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80785E-7154-D5C4-1F3F-DA5538870E99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15E5B4-69CB-E26D-8935-5F6343FE6335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724455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91243203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5493639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CAFC23-B389-8981-CA59-A81123EAA8F4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0348082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00451627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89622268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04E797-D3FC-809F-DA1A-2E0CE025B93F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693803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20902192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169073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A322F81-3A40-EB52-983D-939BA9EE155C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8978968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85413552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382070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B1866CF-7F95-6CDD-EE9A-71A02F3111C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3999" y="1122362"/>
            <a:ext cx="9144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5"/>
            <a:ext cx="7734299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grpSp>
        <p:nvGrpSpPr>
          <p:cNvPr id="785040169" name=""/>
          <p:cNvGrpSpPr/>
          <p:nvPr/>
        </p:nvGrpSpPr>
        <p:grpSpPr bwMode="auto">
          <a:xfrm>
            <a:off x="7022677" y="355057"/>
            <a:ext cx="4507902" cy="347469"/>
            <a:chOff x="0" y="0"/>
            <a:chExt cx="4507902" cy="347469"/>
          </a:xfrm>
        </p:grpSpPr>
        <p:sp>
          <p:nvSpPr>
            <p:cNvPr id="635552132" name=""/>
            <p:cNvSpPr txBox="1"/>
            <p:nvPr/>
          </p:nvSpPr>
          <p:spPr bwMode="auto">
            <a:xfrm flipH="0" flipV="0">
              <a:off x="1169013" y="42283"/>
              <a:ext cx="2874024" cy="27467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defRPr/>
              </a:pPr>
              <a:r>
                <a:rPr lang="en-US" sz="1200" b="0" i="1" u="none" strike="noStrike" cap="none" spc="0">
                  <a:solidFill>
                    <a:schemeClr val="tx1"/>
                  </a:solidFill>
                  <a:latin typeface="Arial"/>
                  <a:ea typeface="Arial"/>
                  <a:cs typeface="Arial"/>
                </a:rPr>
                <a:t>Presentation Editor</a:t>
              </a:r>
              <a:endParaRPr sz="1200" b="0" i="1">
                <a:latin typeface="Arial"/>
                <a:cs typeface="Arial"/>
              </a:endParaRPr>
            </a:p>
          </p:txBody>
        </p:sp>
        <p:cxnSp>
          <p:nvCxnSpPr>
            <p:cNvPr id="1250444485" name=""/>
            <p:cNvCxnSpPr/>
            <p:nvPr/>
          </p:nvCxnSpPr>
          <p:spPr bwMode="auto">
            <a:xfrm rot="5399943" flipH="0" flipV="0">
              <a:off x="2019721" y="-1672278"/>
              <a:ext cx="0" cy="4039443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2784821" name=""/>
            <p:cNvGrpSpPr/>
            <p:nvPr/>
          </p:nvGrpSpPr>
          <p:grpSpPr bwMode="auto">
            <a:xfrm rot="0" flipH="0" flipV="0">
              <a:off x="4142144" y="0"/>
              <a:ext cx="365757" cy="347469"/>
              <a:chOff x="0" y="0"/>
              <a:chExt cx="365757" cy="347469"/>
            </a:xfrm>
          </p:grpSpPr>
          <p:grpSp>
            <p:nvGrpSpPr>
              <p:cNvPr id="621469827" name=""/>
              <p:cNvGrpSpPr/>
              <p:nvPr/>
            </p:nvGrpSpPr>
            <p:grpSpPr bwMode="auto">
              <a:xfrm flipH="0" flipV="0">
                <a:off x="35346" y="73030"/>
                <a:ext cx="283016" cy="155662"/>
                <a:chOff x="0" y="0"/>
                <a:chExt cx="283016" cy="155662"/>
              </a:xfrm>
            </p:grpSpPr>
            <p:grpSp>
              <p:nvGrpSpPr>
                <p:cNvPr id="2140049948" name=""/>
                <p:cNvGrpSpPr/>
                <p:nvPr/>
              </p:nvGrpSpPr>
              <p:grpSpPr bwMode="auto">
                <a:xfrm rot="0" flipH="0" flipV="0">
                  <a:off x="0" y="0"/>
                  <a:ext cx="157317" cy="155662"/>
                  <a:chOff x="0" y="0"/>
                  <a:chExt cx="157317" cy="155662"/>
                </a:xfrm>
              </p:grpSpPr>
              <p:sp>
                <p:nvSpPr>
                  <p:cNvPr id="1798782888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12640" y="12507"/>
                    <a:ext cx="132034" cy="130645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27469754" name=""/>
                  <p:cNvSpPr>
                    <a:spLocks noChangeAspect="1"/>
                  </p:cNvSpPr>
                  <p:nvPr/>
                </p:nvSpPr>
                <p:spPr bwMode="auto">
                  <a:xfrm rot="0" flipH="1" flipV="0">
                    <a:off x="0" y="0"/>
                    <a:ext cx="157317" cy="155662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1584775814" name=""/>
                <p:cNvSpPr>
                  <a:spLocks noChangeAspect="1"/>
                </p:cNvSpPr>
                <p:nvPr/>
              </p:nvSpPr>
              <p:spPr bwMode="auto">
                <a:xfrm rot="0" flipH="0" flipV="0">
                  <a:off x="217194" y="125566"/>
                  <a:ext cx="65821" cy="8611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2024312" name=""/>
                <p:cNvGrpSpPr/>
                <p:nvPr/>
              </p:nvGrpSpPr>
              <p:grpSpPr bwMode="auto">
                <a:xfrm flipH="0" flipV="0">
                  <a:off x="173961" y="14340"/>
                  <a:ext cx="109054" cy="81829"/>
                  <a:chOff x="0" y="0"/>
                  <a:chExt cx="109054" cy="81829"/>
                </a:xfrm>
              </p:grpSpPr>
              <p:sp>
                <p:nvSpPr>
                  <p:cNvPr id="1884192099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95664056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24403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41044791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4881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550251880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73217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2129264052" name=""/>
              <p:cNvGrpSpPr/>
              <p:nvPr/>
            </p:nvGrpSpPr>
            <p:grpSpPr bwMode="auto">
              <a:xfrm flipH="0" flipV="0">
                <a:off x="0" y="0"/>
                <a:ext cx="365757" cy="347469"/>
                <a:chOff x="0" y="0"/>
                <a:chExt cx="365757" cy="347469"/>
              </a:xfrm>
            </p:grpSpPr>
            <p:grpSp>
              <p:nvGrpSpPr>
                <p:cNvPr id="447525313" name=""/>
                <p:cNvGrpSpPr/>
                <p:nvPr/>
              </p:nvGrpSpPr>
              <p:grpSpPr bwMode="auto">
                <a:xfrm rot="0" flipH="0" flipV="0">
                  <a:off x="0" y="29160"/>
                  <a:ext cx="365757" cy="243400"/>
                  <a:chOff x="0" y="0"/>
                  <a:chExt cx="365757" cy="243400"/>
                </a:xfrm>
              </p:grpSpPr>
              <p:sp>
                <p:nvSpPr>
                  <p:cNvPr id="169797311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2171" y="25737"/>
                    <a:ext cx="321241" cy="191920"/>
                  </a:xfrm>
                  <a:prstGeom prst="rect">
                    <a:avLst/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1963214528" name=""/>
                  <p:cNvGrpSpPr/>
                  <p:nvPr/>
                </p:nvGrpSpPr>
                <p:grpSpPr bwMode="auto">
                  <a:xfrm flipH="0" flipV="0">
                    <a:off x="0" y="0"/>
                    <a:ext cx="365757" cy="243400"/>
                    <a:chOff x="0" y="0"/>
                    <a:chExt cx="365757" cy="243400"/>
                  </a:xfrm>
                </p:grpSpPr>
                <p:sp>
                  <p:nvSpPr>
                    <p:cNvPr id="1487563465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0"/>
                      <a:ext cx="365757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68813074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217662"/>
                      <a:ext cx="365757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  <p:grpSp>
              <p:nvGrpSpPr>
                <p:cNvPr id="343969194" name=""/>
                <p:cNvGrpSpPr/>
                <p:nvPr/>
              </p:nvGrpSpPr>
              <p:grpSpPr bwMode="auto">
                <a:xfrm flipH="0" flipV="0">
                  <a:off x="81153" y="0"/>
                  <a:ext cx="203443" cy="347469"/>
                  <a:chOff x="0" y="0"/>
                  <a:chExt cx="203443" cy="347469"/>
                </a:xfrm>
              </p:grpSpPr>
              <p:sp>
                <p:nvSpPr>
                  <p:cNvPr id="86872998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9175" y="0"/>
                    <a:ext cx="145093" cy="29160"/>
                  </a:xfrm>
                  <a:prstGeom prst="round2SameRect">
                    <a:avLst>
                      <a:gd name="adj1" fmla="val 16667"/>
                      <a:gd name="adj2" fmla="val 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543810762" name=""/>
                  <p:cNvGrpSpPr/>
                  <p:nvPr/>
                </p:nvGrpSpPr>
                <p:grpSpPr bwMode="auto">
                  <a:xfrm flipH="0" flipV="0">
                    <a:off x="0" y="272565"/>
                    <a:ext cx="203443" cy="74903"/>
                    <a:chOff x="0" y="0"/>
                    <a:chExt cx="203443" cy="74903"/>
                  </a:xfrm>
                </p:grpSpPr>
                <p:sp>
                  <p:nvSpPr>
                    <p:cNvPr id="1691244591" name=""/>
                    <p:cNvSpPr>
                      <a:spLocks noChangeAspect="1"/>
                    </p:cNvSpPr>
                    <p:nvPr/>
                  </p:nvSpPr>
                  <p:spPr bwMode="auto">
                    <a:xfrm rot="0" flipH="0" flipV="0">
                      <a:off x="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  <p:sp>
                  <p:nvSpPr>
                    <p:cNvPr id="1825996755" name=""/>
                    <p:cNvSpPr>
                      <a:spLocks noChangeAspect="1"/>
                    </p:cNvSpPr>
                    <p:nvPr/>
                  </p:nvSpPr>
                  <p:spPr bwMode="auto">
                    <a:xfrm rot="0" flipH="1" flipV="0">
                      <a:off x="101721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198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7" y="365125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2"/>
            <a:ext cx="5157785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5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sp>
        <p:nvSpPr>
          <p:cNvPr id="1057473038" name="Rectangle"/>
          <p:cNvSpPr/>
          <p:nvPr/>
        </p:nvSpPr>
        <p:spPr bwMode="auto">
          <a:xfrm rot="0" flipH="0" flipV="0">
            <a:off x="0" y="0"/>
            <a:ext cx="900000" cy="68580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4685559" name=""/>
          <p:cNvSpPr/>
          <p:nvPr/>
        </p:nvSpPr>
        <p:spPr bwMode="auto">
          <a:xfrm rot="0" flipH="0" flipV="0">
            <a:off x="4907691" y="1070956"/>
            <a:ext cx="6893967" cy="5094005"/>
          </a:xfrm>
          <a:custGeom>
            <a:avLst/>
            <a:gdLst/>
            <a:ahLst/>
            <a:cxnLst/>
            <a:rect l="0" t="0" r="r" b="b"/>
            <a:pathLst>
              <a:path w="43200" h="43200" fill="norm" stroke="1" extrusionOk="0">
                <a:moveTo>
                  <a:pt x="9120" y="13235"/>
                </a:moveTo>
                <a:cubicBezTo>
                  <a:pt x="9120" y="7342"/>
                  <a:pt x="7757" y="7089"/>
                  <a:pt x="7712" y="5269"/>
                </a:cubicBezTo>
                <a:cubicBezTo>
                  <a:pt x="7648" y="2757"/>
                  <a:pt x="9701" y="0"/>
                  <a:pt x="17784" y="0"/>
                </a:cubicBezTo>
                <a:cubicBezTo>
                  <a:pt x="31723" y="0"/>
                  <a:pt x="43196" y="11542"/>
                  <a:pt x="43200" y="25575"/>
                </a:cubicBezTo>
                <a:cubicBezTo>
                  <a:pt x="43200" y="39608"/>
                  <a:pt x="35115" y="44633"/>
                  <a:pt x="30017" y="42854"/>
                </a:cubicBezTo>
                <a:cubicBezTo>
                  <a:pt x="27296" y="41886"/>
                  <a:pt x="24546" y="36572"/>
                  <a:pt x="18991" y="37694"/>
                </a:cubicBezTo>
                <a:cubicBezTo>
                  <a:pt x="14614" y="39472"/>
                  <a:pt x="12315" y="42372"/>
                  <a:pt x="6308" y="41732"/>
                </a:cubicBezTo>
                <a:cubicBezTo>
                  <a:pt x="2146" y="40908"/>
                  <a:pt x="-41" y="35299"/>
                  <a:pt x="1" y="30063"/>
                </a:cubicBezTo>
                <a:cubicBezTo>
                  <a:pt x="5" y="21762"/>
                  <a:pt x="9120" y="19001"/>
                  <a:pt x="9120" y="13235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grpSp>
        <p:nvGrpSpPr>
          <p:cNvPr id="1810913471" name=""/>
          <p:cNvGrpSpPr/>
          <p:nvPr/>
        </p:nvGrpSpPr>
        <p:grpSpPr bwMode="auto">
          <a:xfrm rot="0" flipH="0" flipV="0">
            <a:off x="4649366" y="3038614"/>
            <a:ext cx="3165802" cy="1921664"/>
            <a:chOff x="0" y="0"/>
            <a:chExt cx="3165801" cy="1921663"/>
          </a:xfrm>
        </p:grpSpPr>
        <p:sp>
          <p:nvSpPr>
            <p:cNvPr id="1992006533" name=""/>
            <p:cNvSpPr/>
            <p:nvPr/>
          </p:nvSpPr>
          <p:spPr bwMode="auto">
            <a:xfrm rot="0" flipH="0" flipV="1">
              <a:off x="0" y="0"/>
              <a:ext cx="3165802" cy="1921664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  <a:effectLst>
              <a:outerShdw blurRad="50800" dist="38100" dir="18900000" algn="b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en-US"/>
            </a:p>
          </p:txBody>
        </p:sp>
        <p:grpSp>
          <p:nvGrpSpPr>
            <p:cNvPr id="1111335215" name=""/>
            <p:cNvGrpSpPr/>
            <p:nvPr/>
          </p:nvGrpSpPr>
          <p:grpSpPr bwMode="auto">
            <a:xfrm>
              <a:off x="430961" y="329690"/>
              <a:ext cx="2303877" cy="1176535"/>
              <a:chOff x="0" y="0"/>
              <a:chExt cx="2303876" cy="1176534"/>
            </a:xfrm>
          </p:grpSpPr>
          <p:sp>
            <p:nvSpPr>
              <p:cNvPr id="336794263" name=""/>
              <p:cNvSpPr/>
              <p:nvPr/>
            </p:nvSpPr>
            <p:spPr bwMode="auto">
              <a:xfrm rot="0" flipH="0" flipV="0">
                <a:off x="1565692" y="22650"/>
                <a:ext cx="592681" cy="53725"/>
              </a:xfrm>
              <a:prstGeom prst="rect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149616486" name=""/>
              <p:cNvGrpSpPr/>
              <p:nvPr/>
            </p:nvGrpSpPr>
            <p:grpSpPr bwMode="auto">
              <a:xfrm rot="0" flipH="0" flipV="0">
                <a:off x="0" y="201925"/>
                <a:ext cx="2303877" cy="974610"/>
                <a:chOff x="0" y="0"/>
                <a:chExt cx="2303876" cy="974610"/>
              </a:xfrm>
            </p:grpSpPr>
            <p:sp>
              <p:nvSpPr>
                <p:cNvPr id="32081372" name=""/>
                <p:cNvSpPr/>
                <p:nvPr/>
              </p:nvSpPr>
              <p:spPr bwMode="auto">
                <a:xfrm rot="0" flipH="0" flipV="0">
                  <a:off x="0" y="720888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97019578" name=""/>
                <p:cNvSpPr/>
                <p:nvPr/>
              </p:nvSpPr>
              <p:spPr bwMode="auto">
                <a:xfrm rot="0" flipH="0" flipV="0">
                  <a:off x="0" y="901111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2643301" name=""/>
                <p:cNvSpPr/>
                <p:nvPr/>
              </p:nvSpPr>
              <p:spPr bwMode="auto">
                <a:xfrm rot="0" flipH="0" flipV="0">
                  <a:off x="1411290" y="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0776328" name=""/>
                <p:cNvSpPr/>
                <p:nvPr/>
              </p:nvSpPr>
              <p:spPr bwMode="auto">
                <a:xfrm rot="0" flipH="0" flipV="0">
                  <a:off x="1411290" y="18022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42631269" name=""/>
                <p:cNvSpPr/>
                <p:nvPr/>
              </p:nvSpPr>
              <p:spPr bwMode="auto">
                <a:xfrm rot="0" flipH="0" flipV="0">
                  <a:off x="1411290" y="360443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73192179" name=""/>
                <p:cNvSpPr/>
                <p:nvPr/>
              </p:nvSpPr>
              <p:spPr bwMode="auto">
                <a:xfrm rot="0" flipH="0" flipV="0">
                  <a:off x="1411290" y="540666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752157556" name=""/>
              <p:cNvGrpSpPr/>
              <p:nvPr/>
            </p:nvGrpSpPr>
            <p:grpSpPr bwMode="auto">
              <a:xfrm rot="0" flipH="0" flipV="0">
                <a:off x="19840" y="0"/>
                <a:ext cx="1210236" cy="764805"/>
                <a:chOff x="0" y="0"/>
                <a:chExt cx="1210235" cy="764804"/>
              </a:xfrm>
            </p:grpSpPr>
            <p:sp>
              <p:nvSpPr>
                <p:cNvPr id="940207804" name=""/>
                <p:cNvSpPr/>
                <p:nvPr/>
              </p:nvSpPr>
              <p:spPr bwMode="auto">
                <a:xfrm rot="0" flipH="0" flipV="0">
                  <a:off x="20610" y="0"/>
                  <a:ext cx="1182213" cy="764805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30639027" name=""/>
                <p:cNvSpPr/>
                <p:nvPr/>
              </p:nvSpPr>
              <p:spPr bwMode="auto">
                <a:xfrm rot="0" flipH="0" flipV="0">
                  <a:off x="789220" y="119821"/>
                  <a:ext cx="164206" cy="16420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875112572" name=""/>
                <p:cNvGrpSpPr/>
                <p:nvPr/>
              </p:nvGrpSpPr>
              <p:grpSpPr bwMode="auto">
                <a:xfrm flipH="0" flipV="0">
                  <a:off x="0" y="293661"/>
                  <a:ext cx="1210236" cy="471142"/>
                  <a:chOff x="0" y="0"/>
                  <a:chExt cx="1210235" cy="471140"/>
                </a:xfrm>
              </p:grpSpPr>
              <p:sp>
                <p:nvSpPr>
                  <p:cNvPr id="253550464" name=""/>
                  <p:cNvSpPr/>
                  <p:nvPr/>
                </p:nvSpPr>
                <p:spPr bwMode="auto">
                  <a:xfrm rot="0" flipH="0" flipV="0">
                    <a:off x="611717" y="172796"/>
                    <a:ext cx="598518" cy="298343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717326992" name=""/>
                  <p:cNvSpPr/>
                  <p:nvPr/>
                </p:nvSpPr>
                <p:spPr bwMode="auto">
                  <a:xfrm rot="0" flipH="0" flipV="0">
                    <a:off x="0" y="0"/>
                    <a:ext cx="945172" cy="471142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  <p:sp>
        <p:nvSpPr>
          <p:cNvPr id="803941630" name="Subtitle "/>
          <p:cNvSpPr>
            <a:spLocks noGrp="1"/>
          </p:cNvSpPr>
          <p:nvPr>
            <p:ph type="subTitle" idx="1"/>
          </p:nvPr>
        </p:nvSpPr>
        <p:spPr bwMode="auto">
          <a:xfrm rot="0" flipH="0" flipV="0">
            <a:off x="1522800" y="3603600"/>
            <a:ext cx="4311415" cy="1655761"/>
          </a:xfrm>
        </p:spPr>
        <p:txBody>
          <a:bodyPr/>
          <a:lstStyle/>
          <a:p>
            <a:pPr algn="l">
              <a:defRPr/>
            </a:pPr>
            <a:r>
              <a:rPr lang="en-US" sz="2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For reference</a:t>
            </a:r>
            <a:endParaRPr>
              <a:latin typeface="Arial"/>
              <a:cs typeface="Arial"/>
            </a:endParaRPr>
          </a:p>
        </p:txBody>
      </p:sp>
      <p:sp>
        <p:nvSpPr>
          <p:cNvPr id="1258998494" name=""/>
          <p:cNvSpPr txBox="1"/>
          <p:nvPr/>
        </p:nvSpPr>
        <p:spPr bwMode="auto">
          <a:xfrm flipH="0" flipV="0">
            <a:off x="9758395" y="370411"/>
            <a:ext cx="2090059" cy="523915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19049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lang="en-US" sz="11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Here you can find</a:t>
            </a:r>
            <a:r>
              <a:rPr lang="en-US" sz="1100" b="0" i="1">
                <a:latin typeface="Arial"/>
                <a:ea typeface="Arial"/>
                <a:cs typeface="Arial"/>
              </a:rPr>
              <a:t> </a:t>
            </a:r>
            <a:endParaRPr sz="1400" b="0" i="1">
              <a:latin typeface="Arial"/>
              <a:cs typeface="Arial"/>
            </a:endParaRPr>
          </a:p>
          <a:p>
            <a:pPr algn="r">
              <a:defRPr/>
            </a:pPr>
            <a:r>
              <a:rPr lang="en-US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Your Logo</a:t>
            </a:r>
            <a:endParaRPr sz="1400" b="0" i="1">
              <a:latin typeface="Arial"/>
              <a:cs typeface="Arial"/>
            </a:endParaRPr>
          </a:p>
        </p:txBody>
      </p:sp>
      <p:sp>
        <p:nvSpPr>
          <p:cNvPr id="1926208811" name=""/>
          <p:cNvSpPr txBox="1"/>
          <p:nvPr/>
        </p:nvSpPr>
        <p:spPr bwMode="auto">
          <a:xfrm rot="0" flipH="0" flipV="1">
            <a:off x="250734" y="-360"/>
            <a:ext cx="411839" cy="6872394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en-US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The </a:t>
            </a:r>
            <a:r>
              <a:rPr lang="en-US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text </a:t>
            </a:r>
            <a:r>
              <a:rPr lang="en-US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can be arranged vertically</a:t>
            </a:r>
            <a:endParaRPr>
              <a:solidFill>
                <a:schemeClr val="accent6">
                  <a:lumMod val="20000"/>
                  <a:lumOff val="80000"/>
                </a:schemeClr>
              </a:solidFill>
              <a:latin typeface="Arial"/>
              <a:cs typeface="Arial"/>
            </a:endParaRPr>
          </a:p>
        </p:txBody>
      </p:sp>
      <p:grpSp>
        <p:nvGrpSpPr>
          <p:cNvPr id="57714008" name=""/>
          <p:cNvGrpSpPr/>
          <p:nvPr/>
        </p:nvGrpSpPr>
        <p:grpSpPr bwMode="auto">
          <a:xfrm>
            <a:off x="6624684" y="1779075"/>
            <a:ext cx="4563474" cy="2770059"/>
            <a:chOff x="0" y="0"/>
            <a:chExt cx="4563474" cy="2770059"/>
          </a:xfrm>
        </p:grpSpPr>
        <p:grpSp>
          <p:nvGrpSpPr>
            <p:cNvPr id="1355025106" name=""/>
            <p:cNvGrpSpPr/>
            <p:nvPr/>
          </p:nvGrpSpPr>
          <p:grpSpPr bwMode="auto">
            <a:xfrm rot="0" flipH="0" flipV="0">
              <a:off x="0" y="0"/>
              <a:ext cx="4563474" cy="2770059"/>
              <a:chOff x="0" y="0"/>
              <a:chExt cx="4563474" cy="2770059"/>
            </a:xfrm>
          </p:grpSpPr>
          <p:grpSp>
            <p:nvGrpSpPr>
              <p:cNvPr id="2134142624" name=""/>
              <p:cNvGrpSpPr/>
              <p:nvPr/>
            </p:nvGrpSpPr>
            <p:grpSpPr bwMode="auto">
              <a:xfrm rot="0" flipH="0" flipV="0">
                <a:off x="0" y="0"/>
                <a:ext cx="4563474" cy="2770059"/>
                <a:chOff x="0" y="0"/>
                <a:chExt cx="4563474" cy="2770059"/>
              </a:xfrm>
            </p:grpSpPr>
            <p:sp>
              <p:nvSpPr>
                <p:cNvPr id="948349435" name=""/>
                <p:cNvSpPr/>
                <p:nvPr/>
              </p:nvSpPr>
              <p:spPr bwMode="auto">
                <a:xfrm rot="0" flipH="0" flipV="1">
                  <a:off x="0" y="0"/>
                  <a:ext cx="4563475" cy="2770060"/>
                </a:xfrm>
                <a:prstGeom prst="snip1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18900000" algn="b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23040739" name=""/>
                <p:cNvSpPr/>
                <p:nvPr/>
              </p:nvSpPr>
              <p:spPr bwMode="auto">
                <a:xfrm rot="0" flipH="0" flipV="1">
                  <a:off x="4143564" y="2319192"/>
                  <a:ext cx="385900" cy="419847"/>
                </a:xfrm>
                <a:prstGeom prst="rtTriangle">
                  <a:avLst/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5581244" name=""/>
                <p:cNvSpPr/>
                <p:nvPr/>
              </p:nvSpPr>
              <p:spPr bwMode="auto">
                <a:xfrm rot="0" flipH="0" flipV="0">
                  <a:off x="0" y="0"/>
                  <a:ext cx="4563475" cy="421598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1"/>
                </a:gra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98523357" name=""/>
              <p:cNvGrpSpPr/>
              <p:nvPr/>
            </p:nvGrpSpPr>
            <p:grpSpPr bwMode="auto">
              <a:xfrm flipH="0" flipV="0">
                <a:off x="621225" y="621536"/>
                <a:ext cx="3321018" cy="1745811"/>
                <a:chOff x="0" y="0"/>
                <a:chExt cx="3321018" cy="1745811"/>
              </a:xfrm>
            </p:grpSpPr>
            <p:sp>
              <p:nvSpPr>
                <p:cNvPr id="1024564268" name=""/>
                <p:cNvSpPr/>
                <p:nvPr/>
              </p:nvSpPr>
              <p:spPr bwMode="auto">
                <a:xfrm rot="0" flipH="1" flipV="1">
                  <a:off x="0" y="82497"/>
                  <a:ext cx="707558" cy="172254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7172525" name=""/>
                <p:cNvSpPr/>
                <p:nvPr/>
              </p:nvSpPr>
              <p:spPr bwMode="auto">
                <a:xfrm rot="0" flipH="1" flipV="1">
                  <a:off x="0" y="1398798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5585110" name=""/>
                <p:cNvSpPr/>
                <p:nvPr/>
              </p:nvSpPr>
              <p:spPr bwMode="auto">
                <a:xfrm rot="0" flipH="1" flipV="1">
                  <a:off x="0" y="1645290"/>
                  <a:ext cx="3321015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05098392" name=""/>
                <p:cNvSpPr/>
                <p:nvPr/>
              </p:nvSpPr>
              <p:spPr bwMode="auto">
                <a:xfrm rot="0" flipH="1" flipV="1">
                  <a:off x="0" y="41283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01229649" name=""/>
                <p:cNvSpPr/>
                <p:nvPr/>
              </p:nvSpPr>
              <p:spPr bwMode="auto">
                <a:xfrm rot="0" flipH="1" flipV="1">
                  <a:off x="0" y="65932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4781782" name=""/>
                <p:cNvSpPr/>
                <p:nvPr/>
              </p:nvSpPr>
              <p:spPr bwMode="auto">
                <a:xfrm rot="0" flipH="1" flipV="1">
                  <a:off x="0" y="905814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78997327" name=""/>
                <p:cNvSpPr/>
                <p:nvPr/>
              </p:nvSpPr>
              <p:spPr bwMode="auto">
                <a:xfrm rot="0" flipH="1" flipV="1">
                  <a:off x="0" y="1152306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645573312" name=""/>
                <p:cNvGrpSpPr/>
                <p:nvPr/>
              </p:nvGrpSpPr>
              <p:grpSpPr bwMode="auto">
                <a:xfrm flipH="0" flipV="0">
                  <a:off x="2247270" y="0"/>
                  <a:ext cx="1051736" cy="1051736"/>
                  <a:chOff x="0" y="0"/>
                  <a:chExt cx="1051736" cy="1051736"/>
                </a:xfrm>
              </p:grpSpPr>
              <p:sp>
                <p:nvSpPr>
                  <p:cNvPr id="553203565" name=""/>
                  <p:cNvSpPr/>
                  <p:nvPr/>
                </p:nvSpPr>
                <p:spPr bwMode="auto">
                  <a:xfrm flipH="0" flipV="0">
                    <a:off x="0" y="0"/>
                    <a:ext cx="1051737" cy="1051737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014599651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37266594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6753319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377868251" name=""/>
                <p:cNvGrpSpPr/>
                <p:nvPr/>
              </p:nvGrpSpPr>
              <p:grpSpPr bwMode="auto">
                <a:xfrm flipH="0" flipV="0">
                  <a:off x="987306" y="0"/>
                  <a:ext cx="1051735" cy="1051735"/>
                  <a:chOff x="0" y="0"/>
                  <a:chExt cx="1051735" cy="1051735"/>
                </a:xfrm>
              </p:grpSpPr>
              <p:sp>
                <p:nvSpPr>
                  <p:cNvPr id="2073622253" name=""/>
                  <p:cNvSpPr/>
                  <p:nvPr/>
                </p:nvSpPr>
                <p:spPr bwMode="auto">
                  <a:xfrm rot="0" flipH="0" flipV="0">
                    <a:off x="0" y="0"/>
                    <a:ext cx="1051736" cy="1051736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58860029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3377378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084740660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8656110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130307519" name=""/>
            <p:cNvSpPr txBox="1"/>
            <p:nvPr/>
          </p:nvSpPr>
          <p:spPr bwMode="auto">
            <a:xfrm rot="0" flipH="0" flipV="0">
              <a:off x="549000" y="28080"/>
              <a:ext cx="2621143" cy="36611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prstTxWarp prst="textNoShape"/>
              <a:spAutoFit/>
            </a:bodyPr>
            <a:p>
              <a:pPr>
                <a:defRPr/>
              </a:pPr>
              <a:r>
                <a:rPr lang="en-US" sz="1800" b="0" i="1" u="none" strike="noStrike" cap="none" spc="0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  <a:latin typeface="Arial"/>
                  <a:ea typeface="Arial"/>
                  <a:cs typeface="Arial"/>
                </a:rPr>
                <a:t>Presentation</a:t>
              </a:r>
              <a:endParaRPr b="0" i="1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1696527000" name=""/>
          <p:cNvSpPr txBox="1"/>
          <p:nvPr/>
        </p:nvSpPr>
        <p:spPr bwMode="auto">
          <a:xfrm flipH="0" flipV="0">
            <a:off x="1523997" y="370411"/>
            <a:ext cx="3650976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lang="en-US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Presentation Editor</a:t>
            </a:r>
            <a:endParaRPr sz="1400" b="0" i="1">
              <a:latin typeface="Arial"/>
              <a:cs typeface="Arial"/>
            </a:endParaRPr>
          </a:p>
        </p:txBody>
      </p:sp>
      <p:grpSp>
        <p:nvGrpSpPr>
          <p:cNvPr id="1926874903" name=""/>
          <p:cNvGrpSpPr/>
          <p:nvPr/>
        </p:nvGrpSpPr>
        <p:grpSpPr bwMode="auto">
          <a:xfrm rot="0" flipH="0" flipV="0">
            <a:off x="6335749" y="2083013"/>
            <a:ext cx="4698999" cy="4657807"/>
            <a:chOff x="0" y="0"/>
            <a:chExt cx="4698999" cy="4657807"/>
          </a:xfrm>
        </p:grpSpPr>
        <p:grpSp>
          <p:nvGrpSpPr>
            <p:cNvPr id="1811855888" name=""/>
            <p:cNvGrpSpPr/>
            <p:nvPr/>
          </p:nvGrpSpPr>
          <p:grpSpPr bwMode="auto">
            <a:xfrm flipH="0" flipV="0">
              <a:off x="0" y="1301474"/>
              <a:ext cx="4698999" cy="3356333"/>
              <a:chOff x="0" y="0"/>
              <a:chExt cx="4698999" cy="3356333"/>
            </a:xfrm>
          </p:grpSpPr>
          <p:sp>
            <p:nvSpPr>
              <p:cNvPr id="297252578" name=""/>
              <p:cNvSpPr/>
              <p:nvPr/>
            </p:nvSpPr>
            <p:spPr bwMode="auto">
              <a:xfrm rot="0" flipH="0" flipV="1">
                <a:off x="545367" y="381430"/>
                <a:ext cx="4069998" cy="2974903"/>
              </a:xfrm>
              <a:prstGeom prst="pie">
                <a:avLst>
                  <a:gd name="adj1" fmla="val 21584203"/>
                  <a:gd name="adj2" fmla="val 10844620"/>
                </a:avLst>
              </a:prstGeom>
              <a:solidFill>
                <a:schemeClr val="accent4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765850676" name=""/>
              <p:cNvSpPr/>
              <p:nvPr/>
            </p:nvSpPr>
            <p:spPr bwMode="auto">
              <a:xfrm rot="0" flipH="0" flipV="0">
                <a:off x="1989426" y="0"/>
                <a:ext cx="1189638" cy="862940"/>
              </a:xfrm>
              <a:prstGeom prst="pie">
                <a:avLst>
                  <a:gd name="adj1" fmla="val 21564176"/>
                  <a:gd name="adj2" fmla="val 10831543"/>
                </a:avLst>
              </a:prstGeom>
              <a:solidFill>
                <a:schemeClr val="accent4">
                  <a:lumMod val="75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434620451" name=""/>
              <p:cNvSpPr/>
              <p:nvPr/>
            </p:nvSpPr>
            <p:spPr bwMode="auto">
              <a:xfrm rot="0" flipH="0" flipV="0">
                <a:off x="879969" y="1868881"/>
                <a:ext cx="3455636" cy="309524"/>
              </a:xfrm>
              <a:prstGeom prst="trapezoid">
                <a:avLst>
                  <a:gd name="adj" fmla="val 91769"/>
                </a:avLst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43004206" name=""/>
              <p:cNvGrpSpPr/>
              <p:nvPr/>
            </p:nvGrpSpPr>
            <p:grpSpPr bwMode="auto">
              <a:xfrm rot="0" flipH="0" flipV="0">
                <a:off x="1104911" y="1901757"/>
                <a:ext cx="2938695" cy="256867"/>
                <a:chOff x="0" y="0"/>
                <a:chExt cx="2938695" cy="256867"/>
              </a:xfrm>
            </p:grpSpPr>
            <p:sp>
              <p:nvSpPr>
                <p:cNvPr id="302103826" name=""/>
                <p:cNvSpPr/>
                <p:nvPr/>
              </p:nvSpPr>
              <p:spPr bwMode="auto">
                <a:xfrm flipH="0" flipV="0">
                  <a:off x="143820" y="59712"/>
                  <a:ext cx="2594349" cy="0"/>
                </a:xfrm>
                <a:prstGeom prst="line">
                  <a:avLst/>
                </a:prstGeom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grpSp>
              <p:nvGrpSpPr>
                <p:cNvPr id="518409206" name=""/>
                <p:cNvGrpSpPr/>
                <p:nvPr/>
              </p:nvGrpSpPr>
              <p:grpSpPr bwMode="auto">
                <a:xfrm flipH="0" flipV="0">
                  <a:off x="0" y="0"/>
                  <a:ext cx="2938695" cy="256867"/>
                  <a:chOff x="0" y="0"/>
                  <a:chExt cx="2938695" cy="256867"/>
                </a:xfrm>
              </p:grpSpPr>
              <p:sp>
                <p:nvSpPr>
                  <p:cNvPr id="237079948" name=""/>
                  <p:cNvSpPr/>
                  <p:nvPr/>
                </p:nvSpPr>
                <p:spPr bwMode="auto">
                  <a:xfrm flipH="0" flipV="0">
                    <a:off x="0" y="144070"/>
                    <a:ext cx="2938695" cy="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sp>
                <p:nvSpPr>
                  <p:cNvPr id="1521959894" name=""/>
                  <p:cNvSpPr/>
                  <p:nvPr/>
                </p:nvSpPr>
                <p:spPr bwMode="auto">
                  <a:xfrm rot="0" flipH="1" flipV="0">
                    <a:off x="1493898" y="1031"/>
                    <a:ext cx="0" cy="254805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grpSp>
                <p:nvGrpSpPr>
                  <p:cNvPr id="71708457" name=""/>
                  <p:cNvGrpSpPr/>
                  <p:nvPr/>
                </p:nvGrpSpPr>
                <p:grpSpPr bwMode="auto">
                  <a:xfrm flipH="0" flipV="0">
                    <a:off x="54511" y="0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79109009" name=""/>
                    <p:cNvSpPr/>
                    <p:nvPr/>
                  </p:nvSpPr>
                  <p:spPr bwMode="auto">
                    <a:xfrm rot="0" flipH="1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94881492" name=""/>
                    <p:cNvSpPr/>
                    <p:nvPr/>
                  </p:nvSpPr>
                  <p:spPr bwMode="auto">
                    <a:xfrm rot="0" flipH="1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49504911" name=""/>
                    <p:cNvSpPr/>
                    <p:nvPr/>
                  </p:nvSpPr>
                  <p:spPr bwMode="auto">
                    <a:xfrm rot="0" flipH="1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757023223" name=""/>
                    <p:cNvSpPr/>
                    <p:nvPr/>
                  </p:nvSpPr>
                  <p:spPr bwMode="auto">
                    <a:xfrm rot="0" flipH="1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579080393" name=""/>
                    <p:cNvSpPr/>
                    <p:nvPr/>
                  </p:nvSpPr>
                  <p:spPr bwMode="auto">
                    <a:xfrm rot="0" flipH="1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52297264" name=""/>
                    <p:cNvSpPr/>
                    <p:nvPr/>
                  </p:nvSpPr>
                  <p:spPr bwMode="auto">
                    <a:xfrm rot="0" flipH="1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710475703" name=""/>
                    <p:cNvSpPr/>
                    <p:nvPr/>
                  </p:nvSpPr>
                  <p:spPr bwMode="auto">
                    <a:xfrm rot="0" flipH="1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15290793" name=""/>
                    <p:cNvSpPr/>
                    <p:nvPr/>
                  </p:nvSpPr>
                  <p:spPr bwMode="auto">
                    <a:xfrm rot="0" flipH="1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  <p:grpSp>
                <p:nvGrpSpPr>
                  <p:cNvPr id="756064367" name=""/>
                  <p:cNvGrpSpPr/>
                  <p:nvPr/>
                </p:nvGrpSpPr>
                <p:grpSpPr bwMode="auto">
                  <a:xfrm rot="10799887" flipH="0" flipV="0">
                    <a:off x="1631360" y="1031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124432977" name=""/>
                    <p:cNvSpPr/>
                    <p:nvPr/>
                  </p:nvSpPr>
                  <p:spPr bwMode="auto">
                    <a:xfrm rot="0" flipH="0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27899960" name=""/>
                    <p:cNvSpPr/>
                    <p:nvPr/>
                  </p:nvSpPr>
                  <p:spPr bwMode="auto">
                    <a:xfrm rot="0" flipH="0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5555777" name=""/>
                    <p:cNvSpPr/>
                    <p:nvPr/>
                  </p:nvSpPr>
                  <p:spPr bwMode="auto">
                    <a:xfrm rot="0" flipH="0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538800124" name=""/>
                    <p:cNvSpPr/>
                    <p:nvPr/>
                  </p:nvSpPr>
                  <p:spPr bwMode="auto">
                    <a:xfrm rot="0" flipH="0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82272771" name=""/>
                    <p:cNvSpPr/>
                    <p:nvPr/>
                  </p:nvSpPr>
                  <p:spPr bwMode="auto">
                    <a:xfrm rot="0" flipH="0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15271063" name=""/>
                    <p:cNvSpPr/>
                    <p:nvPr/>
                  </p:nvSpPr>
                  <p:spPr bwMode="auto">
                    <a:xfrm rot="0" flipH="0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2053784608" name=""/>
                    <p:cNvSpPr/>
                    <p:nvPr/>
                  </p:nvSpPr>
                  <p:spPr bwMode="auto">
                    <a:xfrm rot="0" flipH="0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486781665" name=""/>
                    <p:cNvSpPr/>
                    <p:nvPr/>
                  </p:nvSpPr>
                  <p:spPr bwMode="auto">
                    <a:xfrm rot="0" flipH="0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</p:grpSp>
          </p:grpSp>
          <p:grpSp>
            <p:nvGrpSpPr>
              <p:cNvPr id="737124357" name=""/>
              <p:cNvGrpSpPr/>
              <p:nvPr/>
            </p:nvGrpSpPr>
            <p:grpSpPr bwMode="auto">
              <a:xfrm rot="0" flipH="0" flipV="0">
                <a:off x="1989426" y="123418"/>
                <a:ext cx="1189636" cy="494776"/>
                <a:chOff x="0" y="0"/>
                <a:chExt cx="1189636" cy="494776"/>
              </a:xfrm>
            </p:grpSpPr>
            <p:sp>
              <p:nvSpPr>
                <p:cNvPr id="1312106455" name=""/>
                <p:cNvSpPr/>
                <p:nvPr/>
              </p:nvSpPr>
              <p:spPr bwMode="auto">
                <a:xfrm flipH="0" flipV="0">
                  <a:off x="0" y="0"/>
                  <a:ext cx="593717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244847" name=""/>
                <p:cNvSpPr/>
                <p:nvPr/>
              </p:nvSpPr>
              <p:spPr bwMode="auto">
                <a:xfrm flipH="1" flipV="0">
                  <a:off x="594995" y="0"/>
                  <a:ext cx="594641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397279386" name=""/>
              <p:cNvSpPr/>
              <p:nvPr/>
            </p:nvSpPr>
            <p:spPr bwMode="auto">
              <a:xfrm rot="0" flipH="0" flipV="0">
                <a:off x="877854" y="2182278"/>
                <a:ext cx="3457749" cy="8988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421238" name=""/>
              <p:cNvSpPr/>
              <p:nvPr/>
            </p:nvSpPr>
            <p:spPr bwMode="auto">
              <a:xfrm rot="0" flipH="1" flipV="0">
                <a:off x="1735629" y="1718199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918234874" name=""/>
              <p:cNvSpPr/>
              <p:nvPr/>
            </p:nvSpPr>
            <p:spPr bwMode="auto">
              <a:xfrm rot="0" flipH="0" flipV="1">
                <a:off x="2010584" y="214914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77512000" name=""/>
              <p:cNvSpPr/>
              <p:nvPr/>
            </p:nvSpPr>
            <p:spPr bwMode="auto">
              <a:xfrm rot="833275" flipH="0" flipV="0">
                <a:off x="2938005" y="1217489"/>
                <a:ext cx="1760993" cy="804929"/>
              </a:xfrm>
              <a:prstGeom prst="ellipse">
                <a:avLst/>
              </a:prstGeom>
              <a:solidFill>
                <a:srgbClr val="F7B1A3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700823751" name=""/>
              <p:cNvGrpSpPr/>
              <p:nvPr/>
            </p:nvGrpSpPr>
            <p:grpSpPr bwMode="auto">
              <a:xfrm rot="0" flipH="0" flipV="0">
                <a:off x="2645832" y="1203563"/>
                <a:ext cx="1699554" cy="922573"/>
                <a:chOff x="0" y="0"/>
                <a:chExt cx="1699554" cy="922573"/>
              </a:xfrm>
            </p:grpSpPr>
            <p:sp>
              <p:nvSpPr>
                <p:cNvPr id="554119478" name=""/>
                <p:cNvSpPr/>
                <p:nvPr/>
              </p:nvSpPr>
              <p:spPr bwMode="auto">
                <a:xfrm rot="0" flipH="1" flipV="0">
                  <a:off x="0" y="0"/>
                  <a:ext cx="1699554" cy="92257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3200" h="43200" fill="norm" stroke="1" extrusionOk="0">
                      <a:moveTo>
                        <a:pt x="1294" y="18745"/>
                      </a:moveTo>
                      <a:cubicBezTo>
                        <a:pt x="1802" y="17435"/>
                        <a:pt x="3020" y="12615"/>
                        <a:pt x="4340" y="10884"/>
                      </a:cubicBezTo>
                      <a:cubicBezTo>
                        <a:pt x="5660" y="9154"/>
                        <a:pt x="7487" y="9202"/>
                        <a:pt x="9213" y="8359"/>
                      </a:cubicBezTo>
                      <a:cubicBezTo>
                        <a:pt x="10939" y="7518"/>
                        <a:pt x="12843" y="7098"/>
                        <a:pt x="14696" y="5835"/>
                      </a:cubicBezTo>
                      <a:cubicBezTo>
                        <a:pt x="16549" y="4569"/>
                        <a:pt x="18021" y="1623"/>
                        <a:pt x="20330" y="781"/>
                      </a:cubicBezTo>
                      <a:cubicBezTo>
                        <a:pt x="22640" y="-42"/>
                        <a:pt x="26016" y="-415"/>
                        <a:pt x="28554" y="781"/>
                      </a:cubicBezTo>
                      <a:cubicBezTo>
                        <a:pt x="31092" y="1997"/>
                        <a:pt x="33402" y="4054"/>
                        <a:pt x="35560" y="8079"/>
                      </a:cubicBezTo>
                      <a:cubicBezTo>
                        <a:pt x="37717" y="12102"/>
                        <a:pt x="40255" y="20661"/>
                        <a:pt x="41499" y="24920"/>
                      </a:cubicBezTo>
                      <a:cubicBezTo>
                        <a:pt x="42743" y="29174"/>
                        <a:pt x="43377" y="31979"/>
                        <a:pt x="43022" y="33616"/>
                      </a:cubicBezTo>
                      <a:cubicBezTo>
                        <a:pt x="42666" y="35252"/>
                        <a:pt x="40941" y="35907"/>
                        <a:pt x="39367" y="34738"/>
                      </a:cubicBezTo>
                      <a:cubicBezTo>
                        <a:pt x="37793" y="33569"/>
                        <a:pt x="35668" y="31245"/>
                        <a:pt x="34308" y="27386"/>
                      </a:cubicBezTo>
                      <a:cubicBezTo>
                        <a:pt x="33483" y="25206"/>
                        <a:pt x="33174" y="24592"/>
                        <a:pt x="32361" y="24077"/>
                      </a:cubicBezTo>
                      <a:cubicBezTo>
                        <a:pt x="31549" y="23563"/>
                        <a:pt x="28937" y="23305"/>
                        <a:pt x="28706" y="23517"/>
                      </a:cubicBezTo>
                      <a:cubicBezTo>
                        <a:pt x="28466" y="24295"/>
                        <a:pt x="28783" y="22064"/>
                        <a:pt x="28402" y="24639"/>
                      </a:cubicBezTo>
                      <a:cubicBezTo>
                        <a:pt x="28021" y="27210"/>
                        <a:pt x="27361" y="35813"/>
                        <a:pt x="26422" y="38946"/>
                      </a:cubicBezTo>
                      <a:cubicBezTo>
                        <a:pt x="25483" y="42079"/>
                        <a:pt x="24230" y="43107"/>
                        <a:pt x="23088" y="43106"/>
                      </a:cubicBezTo>
                      <a:cubicBezTo>
                        <a:pt x="22073" y="43293"/>
                        <a:pt x="20899" y="42570"/>
                        <a:pt x="20467" y="41868"/>
                      </a:cubicBezTo>
                      <a:cubicBezTo>
                        <a:pt x="20036" y="41167"/>
                        <a:pt x="20483" y="38946"/>
                        <a:pt x="20178" y="39227"/>
                      </a:cubicBezTo>
                      <a:cubicBezTo>
                        <a:pt x="19874" y="39507"/>
                        <a:pt x="19249" y="41838"/>
                        <a:pt x="18386" y="42118"/>
                      </a:cubicBezTo>
                      <a:cubicBezTo>
                        <a:pt x="17647" y="42861"/>
                        <a:pt x="15630" y="42365"/>
                        <a:pt x="15000" y="40910"/>
                      </a:cubicBezTo>
                      <a:cubicBezTo>
                        <a:pt x="14315" y="40302"/>
                        <a:pt x="14489" y="39149"/>
                        <a:pt x="14391" y="38105"/>
                      </a:cubicBezTo>
                      <a:cubicBezTo>
                        <a:pt x="13750" y="38901"/>
                        <a:pt x="12824" y="40249"/>
                        <a:pt x="11935" y="40015"/>
                      </a:cubicBezTo>
                      <a:cubicBezTo>
                        <a:pt x="11047" y="39782"/>
                        <a:pt x="9137" y="39086"/>
                        <a:pt x="9061" y="36702"/>
                      </a:cubicBezTo>
                      <a:cubicBezTo>
                        <a:pt x="8985" y="34317"/>
                        <a:pt x="10431" y="28286"/>
                        <a:pt x="10888" y="25480"/>
                      </a:cubicBezTo>
                      <a:cubicBezTo>
                        <a:pt x="11345" y="22672"/>
                        <a:pt x="12025" y="20081"/>
                        <a:pt x="11802" y="19866"/>
                      </a:cubicBezTo>
                      <a:cubicBezTo>
                        <a:pt x="10833" y="20081"/>
                        <a:pt x="9642" y="17729"/>
                        <a:pt x="8576" y="18476"/>
                      </a:cubicBezTo>
                      <a:cubicBezTo>
                        <a:pt x="7510" y="19224"/>
                        <a:pt x="6447" y="22765"/>
                        <a:pt x="5406" y="24358"/>
                      </a:cubicBezTo>
                      <a:cubicBezTo>
                        <a:pt x="4365" y="25948"/>
                        <a:pt x="3096" y="27304"/>
                        <a:pt x="2208" y="27164"/>
                      </a:cubicBezTo>
                      <a:cubicBezTo>
                        <a:pt x="1319" y="27024"/>
                        <a:pt x="228" y="24920"/>
                        <a:pt x="76" y="23517"/>
                      </a:cubicBezTo>
                      <a:cubicBezTo>
                        <a:pt x="-76" y="22111"/>
                        <a:pt x="1066" y="19539"/>
                        <a:pt x="1294" y="18745"/>
                      </a:cubicBezTo>
                      <a:cubicBezTo>
                        <a:pt x="1522" y="17950"/>
                        <a:pt x="786" y="20054"/>
                        <a:pt x="1294" y="18745"/>
                      </a:cubicBezTo>
                      <a:close/>
                    </a:path>
                  </a:pathLst>
                </a:custGeom>
                <a:solidFill>
                  <a:srgbClr val="FEC3B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599378138" name=""/>
                <p:cNvGrpSpPr/>
                <p:nvPr/>
              </p:nvGrpSpPr>
              <p:grpSpPr bwMode="auto">
                <a:xfrm flipH="0" flipV="0">
                  <a:off x="533232" y="272005"/>
                  <a:ext cx="709593" cy="567343"/>
                  <a:chOff x="0" y="0"/>
                  <a:chExt cx="709593" cy="567343"/>
                </a:xfrm>
              </p:grpSpPr>
              <p:sp>
                <p:nvSpPr>
                  <p:cNvPr id="780022854" name=""/>
                  <p:cNvSpPr/>
                  <p:nvPr/>
                </p:nvSpPr>
                <p:spPr bwMode="auto">
                  <a:xfrm rot="0" flipH="1" flipV="0">
                    <a:off x="423707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872604109" name=""/>
                  <p:cNvSpPr/>
                  <p:nvPr/>
                </p:nvSpPr>
                <p:spPr bwMode="auto">
                  <a:xfrm rot="0" flipH="1" flipV="0">
                    <a:off x="188431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53617182" name=""/>
                  <p:cNvSpPr/>
                  <p:nvPr/>
                </p:nvSpPr>
                <p:spPr bwMode="auto">
                  <a:xfrm rot="0" flipH="1" flipV="0">
                    <a:off x="650971" y="34221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411955254" name=""/>
                  <p:cNvSpPr/>
                  <p:nvPr/>
                </p:nvSpPr>
                <p:spPr bwMode="auto">
                  <a:xfrm rot="0" flipH="1" flipV="0">
                    <a:off x="0" y="141629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430375614" name=""/>
              <p:cNvGrpSpPr/>
              <p:nvPr/>
            </p:nvGrpSpPr>
            <p:grpSpPr bwMode="auto">
              <a:xfrm rot="0" flipH="0" flipV="0">
                <a:off x="428174" y="1201855"/>
                <a:ext cx="2124949" cy="930606"/>
                <a:chOff x="0" y="0"/>
                <a:chExt cx="2124949" cy="930606"/>
              </a:xfrm>
            </p:grpSpPr>
            <p:sp>
              <p:nvSpPr>
                <p:cNvPr id="1040375124" name=""/>
                <p:cNvSpPr/>
                <p:nvPr/>
              </p:nvSpPr>
              <p:spPr bwMode="auto">
                <a:xfrm rot="21060358" flipH="0" flipV="0">
                  <a:off x="0" y="0"/>
                  <a:ext cx="1835560" cy="794220"/>
                </a:xfrm>
                <a:prstGeom prst="ellipse">
                  <a:avLst/>
                </a:prstGeom>
                <a:solidFill>
                  <a:srgbClr val="F7B1A3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931742327" name=""/>
                <p:cNvGrpSpPr/>
                <p:nvPr/>
              </p:nvGrpSpPr>
              <p:grpSpPr bwMode="auto">
                <a:xfrm flipH="0" flipV="0">
                  <a:off x="425394" y="8033"/>
                  <a:ext cx="1699554" cy="922573"/>
                  <a:chOff x="0" y="0"/>
                  <a:chExt cx="1699554" cy="922573"/>
                </a:xfrm>
              </p:grpSpPr>
              <p:sp>
                <p:nvSpPr>
                  <p:cNvPr id="2024936906" name=""/>
                  <p:cNvSpPr/>
                  <p:nvPr/>
                </p:nvSpPr>
                <p:spPr bwMode="auto">
                  <a:xfrm rot="0" flipH="0" flipV="0">
                    <a:off x="0" y="0"/>
                    <a:ext cx="1699554" cy="92257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1294" y="18745"/>
                        </a:moveTo>
                        <a:cubicBezTo>
                          <a:pt x="1802" y="17435"/>
                          <a:pt x="3020" y="12615"/>
                          <a:pt x="4340" y="10884"/>
                        </a:cubicBezTo>
                        <a:cubicBezTo>
                          <a:pt x="5660" y="9154"/>
                          <a:pt x="7487" y="9202"/>
                          <a:pt x="9213" y="8359"/>
                        </a:cubicBezTo>
                        <a:cubicBezTo>
                          <a:pt x="10939" y="7518"/>
                          <a:pt x="12843" y="7098"/>
                          <a:pt x="14696" y="5835"/>
                        </a:cubicBezTo>
                        <a:cubicBezTo>
                          <a:pt x="16549" y="4569"/>
                          <a:pt x="18021" y="1623"/>
                          <a:pt x="20330" y="781"/>
                        </a:cubicBezTo>
                        <a:cubicBezTo>
                          <a:pt x="22640" y="-42"/>
                          <a:pt x="26016" y="-415"/>
                          <a:pt x="28554" y="781"/>
                        </a:cubicBezTo>
                        <a:cubicBezTo>
                          <a:pt x="31092" y="1997"/>
                          <a:pt x="33402" y="4054"/>
                          <a:pt x="35560" y="8079"/>
                        </a:cubicBezTo>
                        <a:cubicBezTo>
                          <a:pt x="37717" y="12102"/>
                          <a:pt x="40255" y="20661"/>
                          <a:pt x="41499" y="24920"/>
                        </a:cubicBezTo>
                        <a:cubicBezTo>
                          <a:pt x="42743" y="29174"/>
                          <a:pt x="43377" y="31979"/>
                          <a:pt x="43022" y="33616"/>
                        </a:cubicBezTo>
                        <a:cubicBezTo>
                          <a:pt x="42666" y="35252"/>
                          <a:pt x="40941" y="35907"/>
                          <a:pt x="39367" y="34738"/>
                        </a:cubicBezTo>
                        <a:cubicBezTo>
                          <a:pt x="37793" y="33569"/>
                          <a:pt x="35668" y="31245"/>
                          <a:pt x="34308" y="27386"/>
                        </a:cubicBezTo>
                        <a:cubicBezTo>
                          <a:pt x="33483" y="25206"/>
                          <a:pt x="33174" y="24592"/>
                          <a:pt x="32361" y="24077"/>
                        </a:cubicBezTo>
                        <a:cubicBezTo>
                          <a:pt x="31549" y="23563"/>
                          <a:pt x="28937" y="23305"/>
                          <a:pt x="28706" y="23517"/>
                        </a:cubicBezTo>
                        <a:cubicBezTo>
                          <a:pt x="28466" y="24295"/>
                          <a:pt x="28783" y="22064"/>
                          <a:pt x="28402" y="24639"/>
                        </a:cubicBezTo>
                        <a:cubicBezTo>
                          <a:pt x="28021" y="27210"/>
                          <a:pt x="27361" y="35813"/>
                          <a:pt x="26422" y="38946"/>
                        </a:cubicBezTo>
                        <a:cubicBezTo>
                          <a:pt x="25483" y="42079"/>
                          <a:pt x="24230" y="43107"/>
                          <a:pt x="23088" y="43106"/>
                        </a:cubicBezTo>
                        <a:cubicBezTo>
                          <a:pt x="22073" y="43293"/>
                          <a:pt x="20899" y="42570"/>
                          <a:pt x="20467" y="41868"/>
                        </a:cubicBezTo>
                        <a:cubicBezTo>
                          <a:pt x="20036" y="41167"/>
                          <a:pt x="20483" y="38946"/>
                          <a:pt x="20178" y="39227"/>
                        </a:cubicBezTo>
                        <a:cubicBezTo>
                          <a:pt x="19874" y="39507"/>
                          <a:pt x="19249" y="41838"/>
                          <a:pt x="18386" y="42118"/>
                        </a:cubicBezTo>
                        <a:cubicBezTo>
                          <a:pt x="17647" y="42861"/>
                          <a:pt x="15630" y="42365"/>
                          <a:pt x="15000" y="40910"/>
                        </a:cubicBezTo>
                        <a:cubicBezTo>
                          <a:pt x="14315" y="40302"/>
                          <a:pt x="14489" y="39149"/>
                          <a:pt x="14391" y="38105"/>
                        </a:cubicBezTo>
                        <a:cubicBezTo>
                          <a:pt x="13750" y="38901"/>
                          <a:pt x="12824" y="40249"/>
                          <a:pt x="11935" y="40015"/>
                        </a:cubicBezTo>
                        <a:cubicBezTo>
                          <a:pt x="11047" y="39782"/>
                          <a:pt x="9137" y="39086"/>
                          <a:pt x="9061" y="36702"/>
                        </a:cubicBezTo>
                        <a:cubicBezTo>
                          <a:pt x="8985" y="34317"/>
                          <a:pt x="10431" y="28286"/>
                          <a:pt x="10888" y="25480"/>
                        </a:cubicBezTo>
                        <a:cubicBezTo>
                          <a:pt x="11345" y="22672"/>
                          <a:pt x="12025" y="20081"/>
                          <a:pt x="11802" y="19866"/>
                        </a:cubicBezTo>
                        <a:cubicBezTo>
                          <a:pt x="10833" y="20081"/>
                          <a:pt x="9642" y="17729"/>
                          <a:pt x="8576" y="18476"/>
                        </a:cubicBezTo>
                        <a:cubicBezTo>
                          <a:pt x="7510" y="19224"/>
                          <a:pt x="6447" y="22765"/>
                          <a:pt x="5406" y="24358"/>
                        </a:cubicBezTo>
                        <a:cubicBezTo>
                          <a:pt x="4365" y="25948"/>
                          <a:pt x="3096" y="27304"/>
                          <a:pt x="2208" y="27164"/>
                        </a:cubicBezTo>
                        <a:cubicBezTo>
                          <a:pt x="1319" y="27024"/>
                          <a:pt x="228" y="24920"/>
                          <a:pt x="76" y="23517"/>
                        </a:cubicBezTo>
                        <a:cubicBezTo>
                          <a:pt x="-76" y="22111"/>
                          <a:pt x="1066" y="19539"/>
                          <a:pt x="1294" y="18745"/>
                        </a:cubicBezTo>
                        <a:cubicBezTo>
                          <a:pt x="1522" y="17950"/>
                          <a:pt x="786" y="20054"/>
                          <a:pt x="1294" y="18745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2071311923" name=""/>
                  <p:cNvGrpSpPr/>
                  <p:nvPr/>
                </p:nvGrpSpPr>
                <p:grpSpPr bwMode="auto">
                  <a:xfrm flipH="0" flipV="0">
                    <a:off x="465288" y="267986"/>
                    <a:ext cx="699877" cy="567343"/>
                    <a:chOff x="0" y="0"/>
                    <a:chExt cx="699877" cy="567343"/>
                  </a:xfrm>
                </p:grpSpPr>
                <p:grpSp>
                  <p:nvGrpSpPr>
                    <p:cNvPr id="181704332" name=""/>
                    <p:cNvGrpSpPr/>
                    <p:nvPr/>
                  </p:nvGrpSpPr>
                  <p:grpSpPr bwMode="auto">
                    <a:xfrm rot="0" flipH="0" flipV="0">
                      <a:off x="0" y="0"/>
                      <a:ext cx="515882" cy="567343"/>
                      <a:chOff x="0" y="0"/>
                      <a:chExt cx="515882" cy="567343"/>
                    </a:xfrm>
                  </p:grpSpPr>
                  <p:sp>
                    <p:nvSpPr>
                      <p:cNvPr id="698072455" name=""/>
                      <p:cNvSpPr/>
                      <p:nvPr/>
                    </p:nvSpPr>
                    <p:spPr bwMode="auto">
                      <a:xfrm>
                        <a:off x="332197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1285475017" name=""/>
                      <p:cNvSpPr/>
                      <p:nvPr/>
                    </p:nvSpPr>
                    <p:spPr bwMode="auto">
                      <a:xfrm>
                        <a:off x="96920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1833904386" name=""/>
                      <p:cNvSpPr/>
                      <p:nvPr/>
                    </p:nvSpPr>
                    <p:spPr bwMode="auto">
                      <a:xfrm>
                        <a:off x="0" y="8463"/>
                        <a:ext cx="58622" cy="1524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5039" y="32400"/>
                              <a:pt x="10079" y="21600"/>
                              <a:pt x="17280" y="14400"/>
                            </a:cubicBezTo>
                            <a:cubicBezTo>
                              <a:pt x="24480" y="7200"/>
                              <a:pt x="33840" y="3600"/>
                              <a:pt x="43200" y="0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987598161" name=""/>
                    <p:cNvSpPr/>
                    <p:nvPr/>
                  </p:nvSpPr>
                  <p:spPr bwMode="auto">
                    <a:xfrm rot="0" flipH="0" flipV="0">
                      <a:off x="641255" y="160885"/>
                      <a:ext cx="58622" cy="152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00" h="43200" fill="none" stroke="1" extrusionOk="0">
                          <a:moveTo>
                            <a:pt x="0" y="43200"/>
                          </a:moveTo>
                          <a:cubicBezTo>
                            <a:pt x="5039" y="32400"/>
                            <a:pt x="10079" y="21600"/>
                            <a:pt x="17280" y="14400"/>
                          </a:cubicBezTo>
                          <a:cubicBezTo>
                            <a:pt x="24480" y="7200"/>
                            <a:pt x="33840" y="3600"/>
                            <a:pt x="43200" y="0"/>
                          </a:cubicBezTo>
                        </a:path>
                      </a:pathLst>
                    </a:custGeom>
                    <a:ln w="1904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  <a:effectLst>
                      <a:outerShdw blurRad="50800" dist="38100" dir="2700000" algn="tl" rotWithShape="0">
                        <a:schemeClr val="accent6">
                          <a:lumMod val="50000"/>
                          <a:alpha val="4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</p:grpSp>
          <p:grpSp>
            <p:nvGrpSpPr>
              <p:cNvPr id="1621818658" name=""/>
              <p:cNvGrpSpPr/>
              <p:nvPr/>
            </p:nvGrpSpPr>
            <p:grpSpPr bwMode="auto">
              <a:xfrm rot="0" flipH="0" flipV="0">
                <a:off x="720427" y="457557"/>
                <a:ext cx="3728333" cy="1433797"/>
                <a:chOff x="0" y="0"/>
                <a:chExt cx="3728333" cy="1433797"/>
              </a:xfrm>
            </p:grpSpPr>
            <p:sp>
              <p:nvSpPr>
                <p:cNvPr id="692369280" name=""/>
                <p:cNvSpPr/>
                <p:nvPr/>
              </p:nvSpPr>
              <p:spPr bwMode="auto">
                <a:xfrm flipH="0" flipV="0">
                  <a:off x="0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64659584" name=""/>
                <p:cNvSpPr/>
                <p:nvPr/>
              </p:nvSpPr>
              <p:spPr bwMode="auto">
                <a:xfrm rot="10799887" flipH="0" flipV="1">
                  <a:off x="2865397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649981" name=""/>
                <p:cNvSpPr/>
                <p:nvPr/>
              </p:nvSpPr>
              <p:spPr bwMode="auto">
                <a:xfrm flipH="0" flipV="1">
                  <a:off x="1859349" y="40785"/>
                  <a:ext cx="0" cy="1370533"/>
                </a:xfrm>
                <a:prstGeom prst="line">
                  <a:avLst/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sp>
            <p:nvSpPr>
              <p:cNvPr id="1070331813" name=""/>
              <p:cNvSpPr/>
              <p:nvPr/>
            </p:nvSpPr>
            <p:spPr bwMode="auto">
              <a:xfrm rot="0" flipH="0" flipV="0">
                <a:off x="0" y="2149140"/>
                <a:ext cx="853571" cy="123021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862833330" name=""/>
              <p:cNvGrpSpPr/>
              <p:nvPr/>
            </p:nvGrpSpPr>
            <p:grpSpPr bwMode="auto">
              <a:xfrm rot="0" flipH="0" flipV="0">
                <a:off x="35309" y="1738821"/>
                <a:ext cx="753968" cy="518299"/>
                <a:chOff x="0" y="0"/>
                <a:chExt cx="753968" cy="518299"/>
              </a:xfrm>
            </p:grpSpPr>
            <p:sp>
              <p:nvSpPr>
                <p:cNvPr id="797652844" name=""/>
                <p:cNvSpPr/>
                <p:nvPr/>
              </p:nvSpPr>
              <p:spPr bwMode="auto">
                <a:xfrm rot="0" flipH="0" flipV="0">
                  <a:off x="178677" y="0"/>
                  <a:ext cx="575290" cy="17977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917755110" name=""/>
                <p:cNvSpPr/>
                <p:nvPr/>
              </p:nvSpPr>
              <p:spPr bwMode="auto">
                <a:xfrm rot="0" flipH="0" flipV="0">
                  <a:off x="222405" y="76402"/>
                  <a:ext cx="485174" cy="179774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81292003" name=""/>
                <p:cNvSpPr/>
                <p:nvPr/>
              </p:nvSpPr>
              <p:spPr bwMode="auto">
                <a:xfrm rot="1622443" flipH="0" flipV="0">
                  <a:off x="0" y="111247"/>
                  <a:ext cx="249659" cy="215378"/>
                </a:xfrm>
                <a:prstGeom prst="donut">
                  <a:avLst>
                    <a:gd name="adj" fmla="val 17794"/>
                  </a:avLst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6982345" name=""/>
                <p:cNvSpPr/>
                <p:nvPr/>
              </p:nvSpPr>
              <p:spPr bwMode="auto">
                <a:xfrm rot="16199865" flipH="0" flipV="0">
                  <a:off x="250677" y="15007"/>
                  <a:ext cx="428412" cy="578169"/>
                </a:xfrm>
                <a:prstGeom prst="flowChartOnlineStorag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298860932" name=""/>
            <p:cNvGrpSpPr/>
            <p:nvPr/>
          </p:nvGrpSpPr>
          <p:grpSpPr bwMode="auto">
            <a:xfrm flipH="0" flipV="0">
              <a:off x="1610903" y="0"/>
              <a:ext cx="1725192" cy="1782818"/>
              <a:chOff x="0" y="0"/>
              <a:chExt cx="1725192" cy="1782818"/>
            </a:xfrm>
          </p:grpSpPr>
          <p:grpSp>
            <p:nvGrpSpPr>
              <p:cNvPr id="1789168272" name=""/>
              <p:cNvGrpSpPr/>
              <p:nvPr/>
            </p:nvGrpSpPr>
            <p:grpSpPr bwMode="auto">
              <a:xfrm flipH="0" flipV="0">
                <a:off x="0" y="0"/>
                <a:ext cx="1725192" cy="1782818"/>
                <a:chOff x="0" y="0"/>
                <a:chExt cx="1725192" cy="1782818"/>
              </a:xfrm>
            </p:grpSpPr>
            <p:grpSp>
              <p:nvGrpSpPr>
                <p:cNvPr id="372786650" name=""/>
                <p:cNvGrpSpPr/>
                <p:nvPr/>
              </p:nvGrpSpPr>
              <p:grpSpPr bwMode="auto">
                <a:xfrm flipH="0" flipV="0">
                  <a:off x="0" y="0"/>
                  <a:ext cx="1725192" cy="1782818"/>
                  <a:chOff x="0" y="0"/>
                  <a:chExt cx="1725192" cy="1782818"/>
                </a:xfrm>
              </p:grpSpPr>
              <p:grpSp>
                <p:nvGrpSpPr>
                  <p:cNvPr id="1397463647" name=""/>
                  <p:cNvGrpSpPr/>
                  <p:nvPr/>
                </p:nvGrpSpPr>
                <p:grpSpPr bwMode="auto">
                  <a:xfrm flipH="0" flipV="0">
                    <a:off x="0" y="0"/>
                    <a:ext cx="1725192" cy="1782818"/>
                    <a:chOff x="0" y="0"/>
                    <a:chExt cx="1725192" cy="1782818"/>
                  </a:xfrm>
                </p:grpSpPr>
                <p:grpSp>
                  <p:nvGrpSpPr>
                    <p:cNvPr id="1873714261" name=""/>
                    <p:cNvGrpSpPr/>
                    <p:nvPr/>
                  </p:nvGrpSpPr>
                  <p:grpSpPr bwMode="auto">
                    <a:xfrm flipH="0" flipV="0">
                      <a:off x="0" y="0"/>
                      <a:ext cx="1725192" cy="1638866"/>
                      <a:chOff x="0" y="0"/>
                      <a:chExt cx="1725192" cy="1638866"/>
                    </a:xfrm>
                  </p:grpSpPr>
                  <p:sp>
                    <p:nvSpPr>
                      <p:cNvPr id="1863375066" name=""/>
                      <p:cNvSpPr/>
                      <p:nvPr/>
                    </p:nvSpPr>
                    <p:spPr bwMode="auto">
                      <a:xfrm rot="0" flipH="0" flipV="0">
                        <a:off x="0" y="0"/>
                        <a:ext cx="1725192" cy="16388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43200" h="43200" fill="norm" stroke="1" extrusionOk="0">
                            <a:moveTo>
                              <a:pt x="29" y="23600"/>
                            </a:moveTo>
                            <a:cubicBezTo>
                              <a:pt x="29" y="23089"/>
                              <a:pt x="1016" y="18342"/>
                              <a:pt x="6671" y="15741"/>
                            </a:cubicBezTo>
                            <a:cubicBezTo>
                              <a:pt x="4477" y="14813"/>
                              <a:pt x="3596" y="15338"/>
                              <a:pt x="3377" y="13600"/>
                            </a:cubicBezTo>
                            <a:cubicBezTo>
                              <a:pt x="3102" y="12505"/>
                              <a:pt x="4422" y="11407"/>
                              <a:pt x="7714" y="10075"/>
                            </a:cubicBezTo>
                            <a:cubicBezTo>
                              <a:pt x="6671" y="9958"/>
                              <a:pt x="4255" y="10310"/>
                              <a:pt x="4366" y="7763"/>
                            </a:cubicBezTo>
                            <a:cubicBezTo>
                              <a:pt x="6726" y="2677"/>
                              <a:pt x="13206" y="5162"/>
                              <a:pt x="13260" y="4469"/>
                            </a:cubicBezTo>
                            <a:cubicBezTo>
                              <a:pt x="12930" y="4641"/>
                              <a:pt x="11505" y="2564"/>
                              <a:pt x="12821" y="1867"/>
                            </a:cubicBezTo>
                            <a:cubicBezTo>
                              <a:pt x="18697" y="21"/>
                              <a:pt x="20125" y="3948"/>
                              <a:pt x="21112" y="3368"/>
                            </a:cubicBezTo>
                            <a:cubicBezTo>
                              <a:pt x="19410" y="2214"/>
                              <a:pt x="18971" y="16"/>
                              <a:pt x="20782" y="16"/>
                            </a:cubicBezTo>
                            <a:cubicBezTo>
                              <a:pt x="28895" y="-240"/>
                              <a:pt x="32996" y="11004"/>
                              <a:pt x="32470" y="12199"/>
                            </a:cubicBezTo>
                            <a:cubicBezTo>
                              <a:pt x="33526" y="12846"/>
                              <a:pt x="42202" y="12316"/>
                              <a:pt x="43200" y="21467"/>
                            </a:cubicBezTo>
                            <a:cubicBezTo>
                              <a:pt x="43141" y="22972"/>
                              <a:pt x="42425" y="24474"/>
                              <a:pt x="39625" y="24184"/>
                            </a:cubicBezTo>
                            <a:cubicBezTo>
                              <a:pt x="40010" y="24820"/>
                              <a:pt x="43521" y="27710"/>
                              <a:pt x="42095" y="29847"/>
                            </a:cubicBezTo>
                            <a:cubicBezTo>
                              <a:pt x="41795" y="30342"/>
                              <a:pt x="40836" y="30254"/>
                              <a:pt x="40012" y="29908"/>
                            </a:cubicBezTo>
                            <a:cubicBezTo>
                              <a:pt x="41714" y="33722"/>
                              <a:pt x="41409" y="36674"/>
                              <a:pt x="40176" y="37823"/>
                            </a:cubicBezTo>
                            <a:cubicBezTo>
                              <a:pt x="39291" y="38648"/>
                              <a:pt x="38038" y="39272"/>
                              <a:pt x="35676" y="37653"/>
                            </a:cubicBezTo>
                            <a:cubicBezTo>
                              <a:pt x="35512" y="39503"/>
                              <a:pt x="35033" y="41406"/>
                              <a:pt x="33864" y="41813"/>
                            </a:cubicBezTo>
                            <a:cubicBezTo>
                              <a:pt x="30098" y="43124"/>
                              <a:pt x="31286" y="32915"/>
                              <a:pt x="25685" y="43087"/>
                            </a:cubicBezTo>
                            <a:cubicBezTo>
                              <a:pt x="18931" y="43780"/>
                              <a:pt x="15685" y="40997"/>
                              <a:pt x="14804" y="39609"/>
                            </a:cubicBezTo>
                            <a:cubicBezTo>
                              <a:pt x="13983" y="40536"/>
                              <a:pt x="13479" y="40788"/>
                              <a:pt x="12552" y="40591"/>
                            </a:cubicBezTo>
                            <a:cubicBezTo>
                              <a:pt x="11293" y="40323"/>
                              <a:pt x="9917" y="38395"/>
                              <a:pt x="10301" y="36199"/>
                            </a:cubicBezTo>
                            <a:cubicBezTo>
                              <a:pt x="9972" y="36430"/>
                              <a:pt x="7785" y="36924"/>
                              <a:pt x="7005" y="36486"/>
                            </a:cubicBezTo>
                            <a:cubicBezTo>
                              <a:pt x="4392" y="35018"/>
                              <a:pt x="4974" y="32615"/>
                              <a:pt x="5686" y="31054"/>
                            </a:cubicBezTo>
                            <a:cubicBezTo>
                              <a:pt x="3491" y="31923"/>
                              <a:pt x="3048" y="31899"/>
                              <a:pt x="2336" y="31229"/>
                            </a:cubicBezTo>
                            <a:cubicBezTo>
                              <a:pt x="1516" y="30454"/>
                              <a:pt x="1678" y="28226"/>
                              <a:pt x="3379" y="26259"/>
                            </a:cubicBezTo>
                            <a:cubicBezTo>
                              <a:pt x="140" y="27931"/>
                              <a:pt x="-67" y="25400"/>
                              <a:pt x="29" y="23600"/>
                            </a:cubicBezTo>
                            <a:close/>
                          </a:path>
                        </a:pathLst>
                      </a:custGeom>
                      <a:solidFill>
                        <a:srgbClr val="222A35"/>
                      </a:solidFill>
                      <a:ln w="2540" cap="flat" cmpd="sng" algn="ctr">
                        <a:solidFill>
                          <a:srgbClr val="222A35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937302294" name=""/>
                      <p:cNvGrpSpPr/>
                      <p:nvPr/>
                    </p:nvGrpSpPr>
                    <p:grpSpPr bwMode="auto">
                      <a:xfrm flipH="0" flipV="0">
                        <a:off x="591821" y="897467"/>
                        <a:ext cx="774613" cy="480403"/>
                        <a:chOff x="0" y="0"/>
                        <a:chExt cx="774613" cy="480403"/>
                      </a:xfrm>
                    </p:grpSpPr>
                    <p:sp>
                      <p:nvSpPr>
                        <p:cNvPr id="496840750" name=""/>
                        <p:cNvSpPr/>
                        <p:nvPr/>
                      </p:nvSpPr>
                      <p:spPr bwMode="auto">
                        <a:xfrm rot="632681" flipH="1" flipV="0">
                          <a:off x="630914" y="0"/>
                          <a:ext cx="102539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601007046" name=""/>
                        <p:cNvSpPr/>
                        <p:nvPr/>
                      </p:nvSpPr>
                      <p:spPr bwMode="auto">
                        <a:xfrm rot="20097652" flipH="0" flipV="0">
                          <a:off x="7219" y="38270"/>
                          <a:ext cx="102540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74916825" name=""/>
                        <p:cNvSpPr/>
                        <p:nvPr/>
                      </p:nvSpPr>
                      <p:spPr bwMode="auto">
                        <a:xfrm rot="678471" flipH="1" flipV="0">
                          <a:off x="0" y="181432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37647027" name=""/>
                        <p:cNvSpPr/>
                        <p:nvPr/>
                      </p:nvSpPr>
                      <p:spPr bwMode="auto">
                        <a:xfrm rot="20536407" flipH="0" flipV="0">
                          <a:off x="672691" y="131015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sp>
                  <p:nvSpPr>
                    <p:cNvPr id="952861307" name=""/>
                    <p:cNvSpPr/>
                    <p:nvPr/>
                  </p:nvSpPr>
                  <p:spPr bwMode="auto">
                    <a:xfrm rot="16199932" flipH="0" flipV="0">
                      <a:off x="688539" y="1211125"/>
                      <a:ext cx="568551" cy="5748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8564" y="0"/>
                          </a:moveTo>
                          <a:lnTo>
                            <a:pt x="21856" y="1468"/>
                          </a:lnTo>
                          <a:cubicBezTo>
                            <a:pt x="25953" y="3326"/>
                            <a:pt x="29710" y="7520"/>
                            <a:pt x="29710" y="19370"/>
                          </a:cubicBezTo>
                          <a:cubicBezTo>
                            <a:pt x="33126" y="34738"/>
                            <a:pt x="37906" y="35245"/>
                            <a:pt x="43200" y="38961"/>
                          </a:cubicBezTo>
                          <a:lnTo>
                            <a:pt x="8564" y="43200"/>
                          </a:lnTo>
                          <a:cubicBezTo>
                            <a:pt x="3865" y="43200"/>
                            <a:pt x="0" y="33449"/>
                            <a:pt x="0" y="21600"/>
                          </a:cubicBezTo>
                          <a:cubicBezTo>
                            <a:pt x="0" y="9750"/>
                            <a:pt x="3865" y="0"/>
                            <a:pt x="8564" y="0"/>
                          </a:cubicBezTo>
                          <a:close/>
                        </a:path>
                      </a:pathLst>
                    </a:custGeom>
                    <a:solidFill>
                      <a:srgbClr val="FEC3B6"/>
                    </a:solidFill>
                    <a:ln w="6349" cap="flat" cmpd="sng" algn="ctr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sp>
                <p:nvSpPr>
                  <p:cNvPr id="411529525" name=""/>
                  <p:cNvSpPr/>
                  <p:nvPr/>
                </p:nvSpPr>
                <p:spPr bwMode="auto">
                  <a:xfrm rot="0" flipH="0" flipV="0">
                    <a:off x="653108" y="586182"/>
                    <a:ext cx="618876" cy="76311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17432"/>
                        </a:moveTo>
                        <a:cubicBezTo>
                          <a:pt x="0" y="9871"/>
                          <a:pt x="2196" y="5629"/>
                          <a:pt x="11645" y="3233"/>
                        </a:cubicBezTo>
                        <a:cubicBezTo>
                          <a:pt x="16812" y="-596"/>
                          <a:pt x="20114" y="-556"/>
                          <a:pt x="24637" y="1212"/>
                        </a:cubicBezTo>
                        <a:cubicBezTo>
                          <a:pt x="29957" y="842"/>
                          <a:pt x="35148" y="1598"/>
                          <a:pt x="38755" y="9612"/>
                        </a:cubicBezTo>
                        <a:cubicBezTo>
                          <a:pt x="40631" y="11458"/>
                          <a:pt x="42413" y="10997"/>
                          <a:pt x="42991" y="14573"/>
                        </a:cubicBezTo>
                        <a:cubicBezTo>
                          <a:pt x="43200" y="15862"/>
                          <a:pt x="42833" y="15876"/>
                          <a:pt x="42833" y="17432"/>
                        </a:cubicBezTo>
                        <a:cubicBezTo>
                          <a:pt x="42833" y="31565"/>
                          <a:pt x="33166" y="43200"/>
                          <a:pt x="21416" y="43200"/>
                        </a:cubicBezTo>
                        <a:cubicBezTo>
                          <a:pt x="9665" y="43194"/>
                          <a:pt x="0" y="31565"/>
                          <a:pt x="0" y="17432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rgbClr val="222A35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394767060" name=""/>
                <p:cNvSpPr/>
                <p:nvPr/>
              </p:nvSpPr>
              <p:spPr bwMode="auto">
                <a:xfrm rot="20140520" flipH="0" flipV="1">
                  <a:off x="698956" y="651350"/>
                  <a:ext cx="200444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26291658" name=""/>
                <p:cNvSpPr/>
                <p:nvPr/>
              </p:nvSpPr>
              <p:spPr bwMode="auto">
                <a:xfrm rot="1317825" flipH="0" flipV="1">
                  <a:off x="972597" y="663631"/>
                  <a:ext cx="200446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955068993" name=""/>
              <p:cNvGrpSpPr/>
              <p:nvPr/>
            </p:nvGrpSpPr>
            <p:grpSpPr bwMode="auto">
              <a:xfrm rot="0" flipH="0" flipV="0">
                <a:off x="639304" y="663084"/>
                <a:ext cx="563932" cy="431073"/>
                <a:chOff x="0" y="0"/>
                <a:chExt cx="563932" cy="431073"/>
              </a:xfrm>
            </p:grpSpPr>
            <p:sp>
              <p:nvSpPr>
                <p:cNvPr id="706985576" name=""/>
                <p:cNvSpPr/>
                <p:nvPr/>
              </p:nvSpPr>
              <p:spPr bwMode="auto">
                <a:xfrm flipH="0" flipV="0">
                  <a:off x="243091" y="43490"/>
                  <a:ext cx="81957" cy="286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24247" y="0"/>
                      </a:moveTo>
                      <a:cubicBezTo>
                        <a:pt x="13378" y="12821"/>
                        <a:pt x="2508" y="25643"/>
                        <a:pt x="836" y="32559"/>
                      </a:cubicBezTo>
                      <a:cubicBezTo>
                        <a:pt x="-836" y="39475"/>
                        <a:pt x="7153" y="39795"/>
                        <a:pt x="14214" y="41497"/>
                      </a:cubicBezTo>
                      <a:cubicBezTo>
                        <a:pt x="21274" y="43200"/>
                        <a:pt x="32237" y="42987"/>
                        <a:pt x="43200" y="42774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160656752" name=""/>
                <p:cNvSpPr/>
                <p:nvPr/>
              </p:nvSpPr>
              <p:spPr bwMode="auto">
                <a:xfrm flipH="0" flipV="0">
                  <a:off x="170055" y="335367"/>
                  <a:ext cx="289761" cy="95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11456"/>
                      </a:moveTo>
                      <a:cubicBezTo>
                        <a:pt x="3967" y="23628"/>
                        <a:pt x="7935" y="35801"/>
                        <a:pt x="12928" y="40097"/>
                      </a:cubicBezTo>
                      <a:cubicBezTo>
                        <a:pt x="17921" y="44393"/>
                        <a:pt x="24910" y="43916"/>
                        <a:pt x="29956" y="37233"/>
                      </a:cubicBezTo>
                      <a:cubicBezTo>
                        <a:pt x="35001" y="30550"/>
                        <a:pt x="39100" y="15275"/>
                        <a:pt x="43200" y="0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02344769" name=""/>
                <p:cNvSpPr/>
                <p:nvPr/>
              </p:nvSpPr>
              <p:spPr bwMode="auto">
                <a:xfrm rot="965319" flipH="1" flipV="0">
                  <a:off x="137790" y="127779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12736763" name=""/>
                <p:cNvSpPr/>
                <p:nvPr/>
              </p:nvSpPr>
              <p:spPr bwMode="auto">
                <a:xfrm rot="20699944" flipH="0" flipV="0">
                  <a:off x="405641" y="106086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72247369" name=""/>
                <p:cNvSpPr/>
                <p:nvPr/>
              </p:nvSpPr>
              <p:spPr bwMode="auto">
                <a:xfrm rot="945001" flipH="0" flipV="0">
                  <a:off x="0" y="8987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19436635" name=""/>
                <p:cNvSpPr/>
                <p:nvPr/>
              </p:nvSpPr>
              <p:spPr bwMode="auto">
                <a:xfrm rot="0" flipH="0" flipV="0">
                  <a:off x="336306" y="0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4360025" name=""/>
                <p:cNvSpPr/>
                <p:nvPr/>
              </p:nvSpPr>
              <p:spPr bwMode="auto">
                <a:xfrm>
                  <a:off x="230090" y="92829"/>
                  <a:ext cx="113259" cy="21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21600"/>
                      </a:moveTo>
                      <a:cubicBezTo>
                        <a:pt x="7371" y="10799"/>
                        <a:pt x="14742" y="0"/>
                        <a:pt x="21942" y="3600"/>
                      </a:cubicBezTo>
                      <a:cubicBezTo>
                        <a:pt x="29142" y="7200"/>
                        <a:pt x="36171" y="25200"/>
                        <a:pt x="43200" y="43200"/>
                      </a:cubicBezTo>
                    </a:path>
                  </a:pathLst>
                </a:custGeom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287763068" name=""/>
          <p:cNvSpPr/>
          <p:nvPr/>
        </p:nvSpPr>
        <p:spPr bwMode="auto">
          <a:xfrm rot="0" flipH="0" flipV="0">
            <a:off x="8320122" y="5587996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457112450" name=""/>
          <p:cNvSpPr/>
          <p:nvPr/>
        </p:nvSpPr>
        <p:spPr bwMode="auto">
          <a:xfrm rot="0" flipH="0" flipV="0">
            <a:off x="11021517" y="1873245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653345678" name=""/>
          <p:cNvSpPr/>
          <p:nvPr/>
        </p:nvSpPr>
        <p:spPr bwMode="auto">
          <a:xfrm rot="0" flipH="1" flipV="0">
            <a:off x="9234522" y="1177922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526405804" name=""/>
          <p:cNvSpPr txBox="1"/>
          <p:nvPr/>
        </p:nvSpPr>
        <p:spPr bwMode="auto">
          <a:xfrm flipH="0" flipV="0">
            <a:off x="1522800" y="6085585"/>
            <a:ext cx="10183938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en-US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All graphic elements and images in this presentation were created within this document.  </a:t>
            </a:r>
            <a:endParaRPr sz="1100" b="0" i="1" u="none" strike="noStrike" cap="none" spc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l">
              <a:defRPr/>
            </a:pPr>
            <a:r>
              <a:rPr lang="en-US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Give it a try yourself!</a:t>
            </a:r>
            <a:endParaRPr sz="1400" b="0" i="1">
              <a:latin typeface="Arial"/>
              <a:cs typeface="Arial"/>
            </a:endParaRPr>
          </a:p>
        </p:txBody>
      </p:sp>
      <p:sp>
        <p:nvSpPr>
          <p:cNvPr id="1179962678" name="Title 1"/>
          <p:cNvSpPr>
            <a:spLocks noGrp="1"/>
          </p:cNvSpPr>
          <p:nvPr/>
        </p:nvSpPr>
        <p:spPr bwMode="auto">
          <a:xfrm flipH="0" flipV="0">
            <a:off x="1676396" y="1592260"/>
            <a:ext cx="6747816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60000" lnSpcReduction="8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12000" b="1" i="1" u="none" strike="noStrike" cap="none" spc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Presentation Editor</a:t>
            </a:r>
            <a:endParaRPr sz="12000">
              <a:solidFill>
                <a:schemeClr val="accent6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655912183" name="Title 1"/>
          <p:cNvSpPr>
            <a:spLocks noGrp="1"/>
          </p:cNvSpPr>
          <p:nvPr>
            <p:ph type="ctrTitle"/>
          </p:nvPr>
        </p:nvSpPr>
        <p:spPr bwMode="auto">
          <a:xfrm rot="0" flipH="0" flipV="0">
            <a:off x="1522800" y="1439997"/>
            <a:ext cx="5650884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/>
          <a:p>
            <a:pPr algn="l">
              <a:defRPr/>
            </a:pPr>
            <a:r>
              <a:rPr lang="en-US" sz="80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Presentation Editor</a:t>
            </a:r>
            <a:endParaRPr sz="7200">
              <a:latin typeface="Times New Roman"/>
              <a:cs typeface="Times New Roman"/>
            </a:endParaRPr>
          </a:p>
        </p:txBody>
      </p:sp>
      <p:sp>
        <p:nvSpPr>
          <p:cNvPr id="442014132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B6F294B-C02D-0C90-9C49-F3DC95B917D1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1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57714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57714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0913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810913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810913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87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926874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91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55912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55912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96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7996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4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53345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53345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53345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877630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57112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476553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384889788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665473102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624807719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253322" cy="1496419"/>
          </a:xfrm>
        </p:spPr>
        <p:txBody>
          <a:bodyPr/>
          <a:lstStyle/>
          <a:p>
            <a:pPr>
              <a:defRPr/>
            </a:pPr>
            <a:r>
              <a:rPr lang="en-U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What </a:t>
            </a:r>
            <a:r>
              <a:rPr lang="en-U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are</a:t>
            </a:r>
            <a:r>
              <a:rPr lang="en-U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 </a:t>
            </a:r>
            <a:br>
              <a:rPr lang="en-US" sz="3200" b="1" i="1">
                <a:latin typeface="Arial"/>
                <a:ea typeface="Arial"/>
                <a:cs typeface="Arial"/>
              </a:rPr>
            </a:br>
            <a:r>
              <a:rPr lang="en-U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presentation editors?</a:t>
            </a:r>
            <a:endParaRPr sz="3200">
              <a:latin typeface="Arial"/>
              <a:cs typeface="Arial"/>
            </a:endParaRPr>
          </a:p>
        </p:txBody>
      </p:sp>
      <p:sp>
        <p:nvSpPr>
          <p:cNvPr id="531550362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602174" y="2289600"/>
            <a:ext cx="5971823" cy="4219200"/>
          </a:xfrm>
        </p:spPr>
        <p:txBody>
          <a:bodyPr/>
          <a:lstStyle/>
          <a:p>
            <a:pPr indent="-288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Presentation editors</a:t>
            </a:r>
            <a:r>
              <a:rPr lang="en-U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are specialized programs designed for creating and editing slides, which are used to present information in a clear and visually appealing format. The main goal of these tools is to facilitate the communication of ideas and data to an audience.</a:t>
            </a:r>
            <a:endParaRPr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712128092" name="Slide title"/>
          <p:cNvSpPr>
            <a:spLocks noGrp="1"/>
          </p:cNvSpPr>
          <p:nvPr/>
        </p:nvSpPr>
        <p:spPr bwMode="auto">
          <a:xfrm rot="10799989" flipH="0" flipV="0">
            <a:off x="7768800" y="1382400"/>
            <a:ext cx="3821154" cy="382115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prstTxWarp prst="textCirclePour">
              <a:avLst>
                <a:gd name="adj1" fmla="val 11252402"/>
                <a:gd name="adj2" fmla="val 21874"/>
              </a:avLst>
            </a:prstTxWarp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What are</a:t>
            </a:r>
            <a:endParaRPr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presentation</a:t>
            </a:r>
            <a:endParaRPr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en-U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editors?</a:t>
            </a:r>
            <a:endParaRPr sz="2600">
              <a:latin typeface="Times New Roman"/>
              <a:cs typeface="Times New Roman"/>
            </a:endParaRPr>
          </a:p>
        </p:txBody>
      </p:sp>
      <p:grpSp>
        <p:nvGrpSpPr>
          <p:cNvPr id="1016387225" name=""/>
          <p:cNvGrpSpPr/>
          <p:nvPr/>
        </p:nvGrpSpPr>
        <p:grpSpPr bwMode="auto">
          <a:xfrm>
            <a:off x="1816152" y="4723909"/>
            <a:ext cx="5439694" cy="1473712"/>
            <a:chOff x="0" y="0"/>
            <a:chExt cx="5439694" cy="1473712"/>
          </a:xfrm>
        </p:grpSpPr>
        <p:cxnSp>
          <p:nvCxnSpPr>
            <p:cNvPr id="1817062154" name=""/>
            <p:cNvCxnSpPr/>
            <p:nvPr/>
          </p:nvCxnSpPr>
          <p:spPr bwMode="auto">
            <a:xfrm rot="5399976" flipH="0" flipV="0">
              <a:off x="2719847" y="-1246133"/>
              <a:ext cx="0" cy="5439694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4396542" name=""/>
            <p:cNvGrpSpPr/>
            <p:nvPr/>
          </p:nvGrpSpPr>
          <p:grpSpPr bwMode="auto">
            <a:xfrm>
              <a:off x="1961592" y="0"/>
              <a:ext cx="1516507" cy="1456000"/>
              <a:chOff x="0" y="0"/>
              <a:chExt cx="1516507" cy="1456000"/>
            </a:xfrm>
          </p:grpSpPr>
          <p:grpSp>
            <p:nvGrpSpPr>
              <p:cNvPr id="1926126240" name=""/>
              <p:cNvGrpSpPr/>
              <p:nvPr/>
            </p:nvGrpSpPr>
            <p:grpSpPr bwMode="auto">
              <a:xfrm rot="0" flipH="0" flipV="0">
                <a:off x="0" y="122197"/>
                <a:ext cx="1516507" cy="1019930"/>
                <a:chOff x="0" y="0"/>
                <a:chExt cx="1516507" cy="1019930"/>
              </a:xfrm>
            </p:grpSpPr>
            <p:sp>
              <p:nvSpPr>
                <p:cNvPr id="304069585" name=""/>
                <p:cNvSpPr/>
                <p:nvPr/>
              </p:nvSpPr>
              <p:spPr bwMode="auto">
                <a:xfrm flipH="0" flipV="0">
                  <a:off x="91936" y="107860"/>
                  <a:ext cx="1331929" cy="8042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2012897872" name=""/>
                <p:cNvGrpSpPr/>
                <p:nvPr/>
              </p:nvGrpSpPr>
              <p:grpSpPr bwMode="auto">
                <a:xfrm flipH="0" flipV="0">
                  <a:off x="0" y="0"/>
                  <a:ext cx="1516507" cy="1019930"/>
                  <a:chOff x="0" y="0"/>
                  <a:chExt cx="1516507" cy="1019930"/>
                </a:xfrm>
              </p:grpSpPr>
              <p:sp>
                <p:nvSpPr>
                  <p:cNvPr id="905726343" name=""/>
                  <p:cNvSpPr/>
                  <p:nvPr/>
                </p:nvSpPr>
                <p:spPr bwMode="auto">
                  <a:xfrm flipH="0" flipV="0">
                    <a:off x="0" y="0"/>
                    <a:ext cx="1516507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929072708" name=""/>
                  <p:cNvSpPr/>
                  <p:nvPr/>
                </p:nvSpPr>
                <p:spPr bwMode="auto">
                  <a:xfrm flipH="0" flipV="0">
                    <a:off x="0" y="912069"/>
                    <a:ext cx="1516506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310762383" name=""/>
              <p:cNvGrpSpPr/>
              <p:nvPr/>
            </p:nvGrpSpPr>
            <p:grpSpPr bwMode="auto">
              <a:xfrm rot="0" flipH="0" flipV="0">
                <a:off x="336486" y="0"/>
                <a:ext cx="843533" cy="1456000"/>
                <a:chOff x="0" y="0"/>
                <a:chExt cx="843533" cy="1456000"/>
              </a:xfrm>
            </p:grpSpPr>
            <p:sp>
              <p:nvSpPr>
                <p:cNvPr id="515281582" name=""/>
                <p:cNvSpPr/>
                <p:nvPr/>
              </p:nvSpPr>
              <p:spPr bwMode="auto">
                <a:xfrm flipH="0" flipV="0">
                  <a:off x="120971" y="0"/>
                  <a:ext cx="601589" cy="122197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732377807" name=""/>
                <p:cNvGrpSpPr/>
                <p:nvPr/>
              </p:nvGrpSpPr>
              <p:grpSpPr bwMode="auto">
                <a:xfrm flipH="0" flipV="0">
                  <a:off x="0" y="1142127"/>
                  <a:ext cx="843533" cy="313872"/>
                  <a:chOff x="0" y="0"/>
                  <a:chExt cx="843533" cy="313872"/>
                </a:xfrm>
              </p:grpSpPr>
              <p:sp>
                <p:nvSpPr>
                  <p:cNvPr id="457336533" name=""/>
                  <p:cNvSpPr/>
                  <p:nvPr/>
                </p:nvSpPr>
                <p:spPr bwMode="auto">
                  <a:xfrm rot="0" flipH="0" flipV="0">
                    <a:off x="0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128995429" name=""/>
                  <p:cNvSpPr/>
                  <p:nvPr/>
                </p:nvSpPr>
                <p:spPr bwMode="auto">
                  <a:xfrm rot="0" flipH="1" flipV="0">
                    <a:off x="421766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103367793" name=""/>
              <p:cNvGrpSpPr/>
              <p:nvPr/>
            </p:nvGrpSpPr>
            <p:grpSpPr bwMode="auto">
              <a:xfrm rot="0" flipH="0" flipV="0">
                <a:off x="146561" y="306025"/>
                <a:ext cx="1173457" cy="652274"/>
                <a:chOff x="0" y="0"/>
                <a:chExt cx="1173457" cy="652274"/>
              </a:xfrm>
            </p:grpSpPr>
            <p:grpSp>
              <p:nvGrpSpPr>
                <p:cNvPr id="167711585" name=""/>
                <p:cNvGrpSpPr/>
                <p:nvPr/>
              </p:nvGrpSpPr>
              <p:grpSpPr bwMode="auto">
                <a:xfrm rot="0" flipH="0" flipV="0">
                  <a:off x="0" y="0"/>
                  <a:ext cx="652274" cy="652274"/>
                  <a:chOff x="0" y="0"/>
                  <a:chExt cx="652274" cy="652274"/>
                </a:xfrm>
              </p:grpSpPr>
              <p:sp>
                <p:nvSpPr>
                  <p:cNvPr id="2088299765" name=""/>
                  <p:cNvSpPr/>
                  <p:nvPr/>
                </p:nvSpPr>
                <p:spPr bwMode="auto">
                  <a:xfrm rot="0" flipH="0" flipV="0">
                    <a:off x="52413" y="52413"/>
                    <a:ext cx="547446" cy="54744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19238493" name=""/>
                  <p:cNvSpPr/>
                  <p:nvPr/>
                </p:nvSpPr>
                <p:spPr bwMode="auto">
                  <a:xfrm rot="0" flipH="1" flipV="0">
                    <a:off x="0" y="0"/>
                    <a:ext cx="652274" cy="652274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1766008602" name=""/>
                <p:cNvSpPr/>
                <p:nvPr/>
              </p:nvSpPr>
              <p:spPr bwMode="auto">
                <a:xfrm rot="0" flipH="0" flipV="0">
                  <a:off x="900539" y="526165"/>
                  <a:ext cx="272918" cy="36095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1475907028" name=""/>
                <p:cNvGrpSpPr/>
                <p:nvPr/>
              </p:nvGrpSpPr>
              <p:grpSpPr bwMode="auto">
                <a:xfrm flipH="0" flipV="0">
                  <a:off x="721286" y="60101"/>
                  <a:ext cx="452171" cy="342905"/>
                  <a:chOff x="0" y="0"/>
                  <a:chExt cx="452171" cy="342905"/>
                </a:xfrm>
              </p:grpSpPr>
              <p:sp>
                <p:nvSpPr>
                  <p:cNvPr id="1449001382" name=""/>
                  <p:cNvSpPr/>
                  <p:nvPr/>
                </p:nvSpPr>
                <p:spPr bwMode="auto">
                  <a:xfrm rot="0" flipH="0" flipV="0">
                    <a:off x="0" y="0"/>
                    <a:ext cx="452171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49378041" name=""/>
                  <p:cNvSpPr/>
                  <p:nvPr/>
                </p:nvSpPr>
                <p:spPr bwMode="auto">
                  <a:xfrm rot="0" flipH="0" flipV="0">
                    <a:off x="0" y="102269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413446831" name=""/>
                  <p:cNvSpPr/>
                  <p:nvPr/>
                </p:nvSpPr>
                <p:spPr bwMode="auto">
                  <a:xfrm rot="0" flipH="0" flipV="0">
                    <a:off x="0" y="20454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483264790" name=""/>
                  <p:cNvSpPr/>
                  <p:nvPr/>
                </p:nvSpPr>
                <p:spPr bwMode="auto">
                  <a:xfrm rot="0" flipH="0" flipV="0">
                    <a:off x="0" y="30681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  <p:sp>
        <p:nvSpPr>
          <p:cNvPr id="179267016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EE326F-F26F-6179-88A4-44D85268277E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7121280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3848897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205476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47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665473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47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66547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8571438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809128175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312156958" name=""/>
          <p:cNvSpPr/>
          <p:nvPr/>
        </p:nvSpPr>
        <p:spPr bwMode="auto">
          <a:xfrm rot="0" flipH="1" flipV="0">
            <a:off x="9179304" y="1260748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435759818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605751" cy="1496418"/>
          </a:xfrm>
        </p:spPr>
        <p:txBody>
          <a:bodyPr/>
          <a:lstStyle/>
          <a:p>
            <a:pPr>
              <a:defRPr/>
            </a:pPr>
            <a:r>
              <a:rPr lang="en-U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What are presentations</a:t>
            </a:r>
            <a:r>
              <a:rPr lang="en-U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en-US" sz="3200" b="1" i="1">
                <a:latin typeface="Arial"/>
                <a:ea typeface="Arial"/>
                <a:cs typeface="Arial"/>
              </a:rPr>
            </a:br>
            <a:r>
              <a:rPr lang="en-U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in editors?</a:t>
            </a:r>
            <a:endParaRPr>
              <a:latin typeface="Arial"/>
              <a:cs typeface="Arial"/>
            </a:endParaRPr>
          </a:p>
        </p:txBody>
      </p:sp>
      <p:sp>
        <p:nvSpPr>
          <p:cNvPr id="95144368" name="Slide text"/>
          <p:cNvSpPr>
            <a:spLocks noGrp="1"/>
          </p:cNvSpPr>
          <p:nvPr/>
        </p:nvSpPr>
        <p:spPr bwMode="auto">
          <a:xfrm rot="0" flipH="0" flipV="0">
            <a:off x="1522800" y="2289600"/>
            <a:ext cx="5256250" cy="421968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 algn="l">
              <a:lnSpc>
                <a:spcPct val="114999"/>
              </a:lnSpc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Presentations in editors</a:t>
            </a:r>
            <a:r>
              <a:rPr lang="en-U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are a collection of slides that include text, images, graphics, animations, and videos, which help convey the key points of a report or lecture. They can be used for educational purposes, business meetings, conferences, or any other events where a visual representation of information is required.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300278322" name=""/>
          <p:cNvGrpSpPr/>
          <p:nvPr/>
        </p:nvGrpSpPr>
        <p:grpSpPr bwMode="auto">
          <a:xfrm rot="20824252" flipH="0" flipV="0">
            <a:off x="8232458" y="1554395"/>
            <a:ext cx="3165805" cy="1921665"/>
            <a:chOff x="0" y="0"/>
            <a:chExt cx="3165805" cy="1921665"/>
          </a:xfrm>
        </p:grpSpPr>
        <p:grpSp>
          <p:nvGrpSpPr>
            <p:cNvPr id="1156312507" name=""/>
            <p:cNvGrpSpPr/>
            <p:nvPr/>
          </p:nvGrpSpPr>
          <p:grpSpPr bwMode="auto">
            <a:xfrm rot="0" flipH="0" flipV="0">
              <a:off x="0" y="0"/>
              <a:ext cx="3165805" cy="1921665"/>
              <a:chOff x="0" y="0"/>
              <a:chExt cx="3165805" cy="1921665"/>
            </a:xfrm>
          </p:grpSpPr>
          <p:sp>
            <p:nvSpPr>
              <p:cNvPr id="1874926175" name=""/>
              <p:cNvSpPr/>
              <p:nvPr/>
            </p:nvSpPr>
            <p:spPr bwMode="auto">
              <a:xfrm rot="0" flipH="0" flipV="1">
                <a:off x="0" y="0"/>
                <a:ext cx="3165805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249101507" name=""/>
              <p:cNvSpPr/>
              <p:nvPr/>
            </p:nvSpPr>
            <p:spPr bwMode="auto">
              <a:xfrm rot="0" flipH="0" flipV="1">
                <a:off x="2874503" y="1608887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603215745" name=""/>
              <p:cNvSpPr/>
              <p:nvPr/>
            </p:nvSpPr>
            <p:spPr bwMode="auto">
              <a:xfrm rot="0" flipH="0" flipV="0">
                <a:off x="0" y="0"/>
                <a:ext cx="3165805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67657893" name=""/>
            <p:cNvGrpSpPr/>
            <p:nvPr/>
          </p:nvGrpSpPr>
          <p:grpSpPr bwMode="auto">
            <a:xfrm flipH="0" flipV="0">
              <a:off x="417798" y="404997"/>
              <a:ext cx="2330208" cy="1170902"/>
              <a:chOff x="0" y="0"/>
              <a:chExt cx="2330208" cy="1170902"/>
            </a:xfrm>
          </p:grpSpPr>
          <p:grpSp>
            <p:nvGrpSpPr>
              <p:cNvPr id="612725652" name=""/>
              <p:cNvGrpSpPr/>
              <p:nvPr/>
            </p:nvGrpSpPr>
            <p:grpSpPr bwMode="auto">
              <a:xfrm rot="0" flipH="0" flipV="0">
                <a:off x="0" y="767662"/>
                <a:ext cx="2330208" cy="403240"/>
                <a:chOff x="0" y="0"/>
                <a:chExt cx="2330208" cy="403240"/>
              </a:xfrm>
            </p:grpSpPr>
            <p:grpSp>
              <p:nvGrpSpPr>
                <p:cNvPr id="1607188321" name=""/>
                <p:cNvGrpSpPr/>
                <p:nvPr/>
              </p:nvGrpSpPr>
              <p:grpSpPr bwMode="auto">
                <a:xfrm rot="0" flipH="0" flipV="0">
                  <a:off x="0" y="0"/>
                  <a:ext cx="638091" cy="403240"/>
                  <a:chOff x="0" y="0"/>
                  <a:chExt cx="638091" cy="403240"/>
                </a:xfrm>
              </p:grpSpPr>
              <p:sp>
                <p:nvSpPr>
                  <p:cNvPr id="1461313824" name=""/>
                  <p:cNvSpPr/>
                  <p:nvPr/>
                </p:nvSpPr>
                <p:spPr bwMode="auto">
                  <a:xfrm rot="0" flipH="0" flipV="0">
                    <a:off x="10866" y="0"/>
                    <a:ext cx="623316" cy="403240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694006266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139748144" name=""/>
                  <p:cNvSpPr/>
                  <p:nvPr/>
                </p:nvSpPr>
                <p:spPr bwMode="auto">
                  <a:xfrm flipH="0" flipV="0">
                    <a:off x="0" y="154832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500529207" name=""/>
                  <p:cNvSpPr/>
                  <p:nvPr/>
                </p:nvSpPr>
                <p:spPr bwMode="auto">
                  <a:xfrm flipH="0" flipV="0">
                    <a:off x="416113" y="63176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405443761" name=""/>
                <p:cNvGrpSpPr/>
                <p:nvPr/>
              </p:nvGrpSpPr>
              <p:grpSpPr bwMode="auto">
                <a:xfrm rot="0" flipH="0" flipV="0">
                  <a:off x="846059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993848013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28063295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1109679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55324156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368502979" name=""/>
                <p:cNvGrpSpPr/>
                <p:nvPr/>
              </p:nvGrpSpPr>
              <p:grpSpPr bwMode="auto">
                <a:xfrm rot="0" flipH="0" flipV="0">
                  <a:off x="1692117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1832318968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356326701" name=""/>
                  <p:cNvSpPr/>
                  <p:nvPr/>
                </p:nvSpPr>
                <p:spPr bwMode="auto">
                  <a:xfrm flipH="0" flipV="0">
                    <a:off x="322524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64241044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15328500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619161599" name=""/>
              <p:cNvGrpSpPr/>
              <p:nvPr/>
            </p:nvGrpSpPr>
            <p:grpSpPr bwMode="auto">
              <a:xfrm rot="0" flipH="0" flipV="0">
                <a:off x="741527" y="0"/>
                <a:ext cx="906606" cy="572927"/>
                <a:chOff x="0" y="0"/>
                <a:chExt cx="906606" cy="572927"/>
              </a:xfrm>
            </p:grpSpPr>
            <p:sp>
              <p:nvSpPr>
                <p:cNvPr id="331807393" name=""/>
                <p:cNvSpPr/>
                <p:nvPr/>
              </p:nvSpPr>
              <p:spPr bwMode="auto">
                <a:xfrm rot="0" flipH="0" flipV="0">
                  <a:off x="15440" y="0"/>
                  <a:ext cx="885613" cy="572927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0742874" name=""/>
                <p:cNvSpPr/>
                <p:nvPr/>
              </p:nvSpPr>
              <p:spPr bwMode="auto">
                <a:xfrm rot="0" flipH="0" flipV="0">
                  <a:off x="591217" y="89761"/>
                  <a:ext cx="123009" cy="12300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399536191" name=""/>
                <p:cNvGrpSpPr/>
                <p:nvPr/>
              </p:nvGrpSpPr>
              <p:grpSpPr bwMode="auto">
                <a:xfrm flipH="0" flipV="0">
                  <a:off x="0" y="219987"/>
                  <a:ext cx="906606" cy="352940"/>
                  <a:chOff x="0" y="0"/>
                  <a:chExt cx="906606" cy="352940"/>
                </a:xfrm>
              </p:grpSpPr>
              <p:sp>
                <p:nvSpPr>
                  <p:cNvPr id="1159850182" name=""/>
                  <p:cNvSpPr/>
                  <p:nvPr/>
                </p:nvSpPr>
                <p:spPr bwMode="auto">
                  <a:xfrm rot="0" flipH="0" flipV="0">
                    <a:off x="458246" y="129444"/>
                    <a:ext cx="448359" cy="223494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846342531" name=""/>
                  <p:cNvSpPr/>
                  <p:nvPr/>
                </p:nvSpPr>
                <p:spPr bwMode="auto">
                  <a:xfrm rot="0" flipH="0" flipV="0">
                    <a:off x="0" y="0"/>
                    <a:ext cx="708042" cy="352940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  <p:grpSp>
        <p:nvGrpSpPr>
          <p:cNvPr id="1514806579" name=""/>
          <p:cNvGrpSpPr/>
          <p:nvPr/>
        </p:nvGrpSpPr>
        <p:grpSpPr bwMode="auto">
          <a:xfrm rot="296230" flipH="0" flipV="0">
            <a:off x="7105685" y="2867674"/>
            <a:ext cx="3165803" cy="1921665"/>
            <a:chOff x="0" y="0"/>
            <a:chExt cx="3165803" cy="1921665"/>
          </a:xfrm>
        </p:grpSpPr>
        <p:grpSp>
          <p:nvGrpSpPr>
            <p:cNvPr id="1739442965" name=""/>
            <p:cNvGrpSpPr/>
            <p:nvPr/>
          </p:nvGrpSpPr>
          <p:grpSpPr bwMode="auto">
            <a:xfrm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440993150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286188255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952738554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997013066" name=""/>
            <p:cNvSpPr/>
            <p:nvPr/>
          </p:nvSpPr>
          <p:spPr bwMode="auto">
            <a:xfrm rot="0" flipH="0" flipV="0">
              <a:off x="1842254" y="488414"/>
              <a:ext cx="708742" cy="119498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en-US"/>
            </a:p>
          </p:txBody>
        </p:sp>
        <p:grpSp>
          <p:nvGrpSpPr>
            <p:cNvPr id="256318744" name=""/>
            <p:cNvGrpSpPr/>
            <p:nvPr/>
          </p:nvGrpSpPr>
          <p:grpSpPr bwMode="auto">
            <a:xfrm rot="0" flipH="0" flipV="0">
              <a:off x="430962" y="488414"/>
              <a:ext cx="1252004" cy="809955"/>
              <a:chOff x="0" y="0"/>
              <a:chExt cx="1252004" cy="809955"/>
            </a:xfrm>
          </p:grpSpPr>
          <p:sp>
            <p:nvSpPr>
              <p:cNvPr id="1087441112" name=""/>
              <p:cNvSpPr/>
              <p:nvPr/>
            </p:nvSpPr>
            <p:spPr bwMode="auto">
              <a:xfrm rot="0" flipH="0" flipV="0">
                <a:off x="0" y="0"/>
                <a:ext cx="1252004" cy="809955"/>
              </a:xfrm>
              <a:prstGeom prst="rect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287867590" name=""/>
              <p:cNvSpPr/>
              <p:nvPr/>
            </p:nvSpPr>
            <p:spPr bwMode="auto">
              <a:xfrm rot="5399976" flipH="0" flipV="0">
                <a:off x="473469" y="218859"/>
                <a:ext cx="372234" cy="372234"/>
              </a:xfrm>
              <a:prstGeom prst="flowChartExtra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808804867" name=""/>
            <p:cNvGrpSpPr/>
            <p:nvPr/>
          </p:nvGrpSpPr>
          <p:grpSpPr bwMode="auto">
            <a:xfrm flipH="0" flipV="0">
              <a:off x="430963" y="717576"/>
              <a:ext cx="2303878" cy="924725"/>
              <a:chOff x="0" y="0"/>
              <a:chExt cx="2303878" cy="924725"/>
            </a:xfrm>
          </p:grpSpPr>
          <p:sp>
            <p:nvSpPr>
              <p:cNvPr id="311508788" name=""/>
              <p:cNvSpPr/>
              <p:nvPr/>
            </p:nvSpPr>
            <p:spPr bwMode="auto">
              <a:xfrm rot="0" flipH="0" flipV="0">
                <a:off x="0" y="683990"/>
                <a:ext cx="2303878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998512456" name=""/>
              <p:cNvSpPr/>
              <p:nvPr/>
            </p:nvSpPr>
            <p:spPr bwMode="auto">
              <a:xfrm rot="0" flipH="0" flipV="0">
                <a:off x="0" y="854988"/>
                <a:ext cx="230387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988356420" name=""/>
              <p:cNvSpPr/>
              <p:nvPr/>
            </p:nvSpPr>
            <p:spPr bwMode="auto">
              <a:xfrm rot="0" flipH="0" flipV="0">
                <a:off x="1411290" y="0"/>
                <a:ext cx="89258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882135347" name=""/>
              <p:cNvSpPr/>
              <p:nvPr/>
            </p:nvSpPr>
            <p:spPr bwMode="auto">
              <a:xfrm rot="0" flipH="0" flipV="0">
                <a:off x="1411290" y="170997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052371382" name=""/>
              <p:cNvSpPr/>
              <p:nvPr/>
            </p:nvSpPr>
            <p:spPr bwMode="auto">
              <a:xfrm rot="0" flipH="0" flipV="0">
                <a:off x="1411290" y="341995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924811448" name=""/>
              <p:cNvSpPr/>
              <p:nvPr/>
            </p:nvSpPr>
            <p:spPr bwMode="auto">
              <a:xfrm rot="0" flipH="0" flipV="0">
                <a:off x="1411290" y="512992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398647044" name=""/>
          <p:cNvGrpSpPr/>
          <p:nvPr/>
        </p:nvGrpSpPr>
        <p:grpSpPr bwMode="auto">
          <a:xfrm rot="585857" flipH="0" flipV="0">
            <a:off x="8282218" y="4142584"/>
            <a:ext cx="3165803" cy="1921665"/>
            <a:chOff x="0" y="0"/>
            <a:chExt cx="3165803" cy="1921665"/>
          </a:xfrm>
        </p:grpSpPr>
        <p:grpSp>
          <p:nvGrpSpPr>
            <p:cNvPr id="1406861843" name=""/>
            <p:cNvGrpSpPr/>
            <p:nvPr/>
          </p:nvGrpSpPr>
          <p:grpSpPr bwMode="auto">
            <a:xfrm rot="0"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1804293893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169814486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64666545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987992802" name=""/>
            <p:cNvGrpSpPr/>
            <p:nvPr/>
          </p:nvGrpSpPr>
          <p:grpSpPr bwMode="auto">
            <a:xfrm flipH="0" flipV="0">
              <a:off x="430963" y="431179"/>
              <a:ext cx="2303877" cy="1211120"/>
              <a:chOff x="0" y="0"/>
              <a:chExt cx="2303877" cy="1211120"/>
            </a:xfrm>
          </p:grpSpPr>
          <p:sp>
            <p:nvSpPr>
              <p:cNvPr id="1564586312" name=""/>
              <p:cNvSpPr/>
              <p:nvPr/>
            </p:nvSpPr>
            <p:spPr bwMode="auto">
              <a:xfrm rot="0" flipH="1" flipV="1">
                <a:off x="0" y="57233"/>
                <a:ext cx="490852" cy="119498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637719298" name=""/>
              <p:cNvSpPr/>
              <p:nvPr/>
            </p:nvSpPr>
            <p:spPr bwMode="auto">
              <a:xfrm rot="0" flipH="1" flipV="1">
                <a:off x="0" y="970386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543309135" name=""/>
              <p:cNvSpPr/>
              <p:nvPr/>
            </p:nvSpPr>
            <p:spPr bwMode="auto">
              <a:xfrm rot="0" flipH="1" flipV="1">
                <a:off x="0" y="1141384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557484489" name=""/>
              <p:cNvSpPr/>
              <p:nvPr/>
            </p:nvSpPr>
            <p:spPr bwMode="auto">
              <a:xfrm rot="0" flipH="1" flipV="1">
                <a:off x="0" y="286396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477991455" name=""/>
              <p:cNvSpPr/>
              <p:nvPr/>
            </p:nvSpPr>
            <p:spPr bwMode="auto">
              <a:xfrm rot="0" flipH="1" flipV="1">
                <a:off x="0" y="457393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571877412" name=""/>
              <p:cNvSpPr/>
              <p:nvPr/>
            </p:nvSpPr>
            <p:spPr bwMode="auto">
              <a:xfrm rot="0" flipH="1" flipV="1">
                <a:off x="0" y="628391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84347359" name=""/>
              <p:cNvSpPr/>
              <p:nvPr/>
            </p:nvSpPr>
            <p:spPr bwMode="auto">
              <a:xfrm rot="0" flipH="1" flipV="1">
                <a:off x="0" y="799388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988605180" name=""/>
              <p:cNvGrpSpPr/>
              <p:nvPr/>
            </p:nvGrpSpPr>
            <p:grpSpPr bwMode="auto">
              <a:xfrm flipH="0" flipV="0">
                <a:off x="1558994" y="0"/>
                <a:ext cx="729618" cy="729618"/>
                <a:chOff x="0" y="0"/>
                <a:chExt cx="729618" cy="729618"/>
              </a:xfrm>
            </p:grpSpPr>
            <p:sp>
              <p:nvSpPr>
                <p:cNvPr id="2023218946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726111338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0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70241384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6753319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20885995" name=""/>
              <p:cNvGrpSpPr/>
              <p:nvPr/>
            </p:nvGrpSpPr>
            <p:grpSpPr bwMode="auto">
              <a:xfrm flipH="0" flipV="0">
                <a:off x="684925" y="0"/>
                <a:ext cx="729618" cy="729618"/>
                <a:chOff x="0" y="0"/>
                <a:chExt cx="729618" cy="729618"/>
              </a:xfrm>
            </p:grpSpPr>
            <p:sp>
              <p:nvSpPr>
                <p:cNvPr id="898068" name=""/>
                <p:cNvSpPr/>
                <p:nvPr/>
              </p:nvSpPr>
              <p:spPr bwMode="auto">
                <a:xfrm rot="0"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33081334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3377378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57348582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8656110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125853404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6BED47-DBA9-2030-560C-33208F209943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809128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1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3" dur="2000" fill="hold"/>
                                        <p:tgtEl>
                                          <p:spTgt spid="117857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56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2156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2156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12156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64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9864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9864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80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1480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1480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278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0278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300278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22603816" name=""/>
          <p:cNvGraphicFramePr>
            <a:graphicFrameLocks xmlns:a="http://schemas.openxmlformats.org/drawingml/2006/main"/>
          </p:cNvGraphicFramePr>
          <p:nvPr/>
        </p:nvGraphicFramePr>
        <p:xfrm>
          <a:off x="7430123" y="1697933"/>
          <a:ext cx="4320758" cy="4596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33131693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814589393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2018701444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586676893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599"/>
            <a:ext cx="5661991" cy="443187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14999"/>
              </a:lnSpc>
              <a:spcBef>
                <a:spcPts val="0"/>
              </a:spcBef>
              <a:spcAft>
                <a:spcPts val="1417"/>
              </a:spcAft>
              <a:buFont typeface="Arial"/>
              <a:buNone/>
              <a:defRPr/>
            </a:pPr>
            <a:r>
              <a:rPr lang="en-U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Presentation editors are used by a wide range of people, including:</a:t>
            </a:r>
            <a:endParaRPr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Teachers and students: 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for creating educational materials, lectures, and seminars.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Business professionals: 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for presenting reports, plans, and strategies at meetings and conferences.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Marketers and advertisers: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for presenting marketing and advertising campaigns.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Researchers: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for presenting research results and scientific data.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 defTabSz="914400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Event organizers: 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for reviewing event programs or instructions.</a:t>
            </a:r>
            <a:endParaRPr sz="72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60033624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8018502" cy="1496417"/>
          </a:xfrm>
        </p:spPr>
        <p:txBody>
          <a:bodyPr/>
          <a:lstStyle/>
          <a:p>
            <a:pPr>
              <a:defRPr/>
            </a:pPr>
            <a:r>
              <a:rPr lang="en-US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Who uses</a:t>
            </a:r>
            <a:r>
              <a:rPr lang="en-U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en-U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en-US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presentation editors?</a:t>
            </a:r>
            <a:endParaRPr>
              <a:latin typeface="Arial"/>
              <a:cs typeface="Arial"/>
            </a:endParaRPr>
          </a:p>
        </p:txBody>
      </p:sp>
      <p:grpSp>
        <p:nvGrpSpPr>
          <p:cNvPr id="1009018959" name=""/>
          <p:cNvGrpSpPr/>
          <p:nvPr/>
        </p:nvGrpSpPr>
        <p:grpSpPr bwMode="auto">
          <a:xfrm>
            <a:off x="9281052" y="5584677"/>
            <a:ext cx="2169313" cy="213897"/>
            <a:chOff x="0" y="0"/>
            <a:chExt cx="2169313" cy="213897"/>
          </a:xfrm>
        </p:grpSpPr>
        <p:sp>
          <p:nvSpPr>
            <p:cNvPr id="1991158579" name=""/>
            <p:cNvSpPr txBox="1"/>
            <p:nvPr/>
          </p:nvSpPr>
          <p:spPr bwMode="auto">
            <a:xfrm flipH="0" flipV="0">
              <a:off x="0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n-U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n-U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69723838" name=""/>
            <p:cNvSpPr txBox="1"/>
            <p:nvPr/>
          </p:nvSpPr>
          <p:spPr bwMode="auto">
            <a:xfrm rot="0" flipH="0" flipV="0">
              <a:off x="477657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n-U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n-U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734069" name=""/>
            <p:cNvSpPr txBox="1"/>
            <p:nvPr/>
          </p:nvSpPr>
          <p:spPr bwMode="auto">
            <a:xfrm rot="0" flipH="0" flipV="0">
              <a:off x="947272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n-U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n-U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409046712" name=""/>
            <p:cNvSpPr txBox="1"/>
            <p:nvPr/>
          </p:nvSpPr>
          <p:spPr bwMode="auto">
            <a:xfrm rot="0" flipH="0" flipV="0">
              <a:off x="1424570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n-U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n-U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2083619230" name=""/>
            <p:cNvSpPr txBox="1"/>
            <p:nvPr/>
          </p:nvSpPr>
          <p:spPr bwMode="auto">
            <a:xfrm rot="0" flipH="0" flipV="0">
              <a:off x="1894187" y="179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en-U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en-U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165722558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10C36-A322-B279-7817-4B9FDA3D7602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814589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1733131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4226038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1000" autoRev="1" fill="hold"/>
                                        <p:tgtEl>
                                          <p:spTgt spid="4226038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2000" tmFilter="0, 0; .2, .5; .8, .5; 1, 0"/>
                                        <p:tgtEl>
                                          <p:spTgt spid="10090189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" dur="1000" autoRev="1" fill="hold"/>
                                        <p:tgtEl>
                                          <p:spTgt spid="10090189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06371168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54478299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426731807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829624853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9889773" cy="386990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700"/>
              </a:spcAft>
              <a:buFont typeface="Arial"/>
              <a:buNone/>
              <a:defRPr/>
            </a:pPr>
            <a:r>
              <a:rPr lang="en-U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The goals of use include:</a:t>
            </a:r>
            <a:endParaRPr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Education and learning: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enhancing understanding and retention of information.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Communication of ideas: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clearly and effectively presenting complex concepts.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Persuasion and influence: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supporting arguments with visual elements for impact.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en-U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Data visualization:</a:t>
            </a:r>
            <a:r>
              <a:rPr lang="en-U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visually presenting statistics and analytics.  </a:t>
            </a:r>
            <a:endParaRPr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2915917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972461" cy="149641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lang="en-U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What are </a:t>
            </a:r>
            <a:br>
              <a:rPr lang="en-US" sz="3200" b="1" i="1">
                <a:latin typeface="Arial"/>
                <a:ea typeface="Arial"/>
                <a:cs typeface="Arial"/>
              </a:rPr>
            </a:br>
            <a:r>
              <a:rPr lang="en-US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presentation editors used for?</a:t>
            </a:r>
            <a:endParaRPr>
              <a:latin typeface="Arial"/>
              <a:cs typeface="Arial"/>
            </a:endParaRPr>
          </a:p>
        </p:txBody>
      </p:sp>
      <p:sp>
        <p:nvSpPr>
          <p:cNvPr id="3566174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91B4950-1934-A966-AB4C-24AE4F7939B6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806371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4478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73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4267318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26731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426731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0110730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636699406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2092855397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36392158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798" y="694798"/>
            <a:ext cx="8235594" cy="14964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Data on the use of presentation editors </a:t>
            </a:r>
            <a:r>
              <a:rPr lang="en-US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 in the form of a table</a:t>
            </a:r>
            <a:endParaRPr>
              <a:latin typeface="Arial"/>
              <a:cs typeface="Arial"/>
            </a:endParaRPr>
          </a:p>
        </p:txBody>
      </p:sp>
      <p:graphicFrame>
        <p:nvGraphicFramePr>
          <p:cNvPr id="283094090" name=""/>
          <p:cNvGraphicFramePr>
            <a:graphicFrameLocks xmlns:a="http://schemas.openxmlformats.org/drawingml/2006/main"/>
          </p:cNvGraphicFramePr>
          <p:nvPr/>
        </p:nvGraphicFramePr>
        <p:xfrm>
          <a:off x="1576456" y="2178046"/>
          <a:ext cx="8140700" cy="220725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1830407"/>
                <a:gridCol w="1830407"/>
                <a:gridCol w="1830407"/>
                <a:gridCol w="1830407"/>
                <a:gridCol w="1830407"/>
              </a:tblGrid>
              <a:tr h="68578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Users</a:t>
                      </a:r>
                      <a:endParaRPr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6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%</a:t>
                      </a:r>
                      <a:endParaRPr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Purposes of use</a:t>
                      </a:r>
                      <a:endParaRPr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Impact on information perception</a:t>
                      </a:r>
                      <a:endParaRPr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Additional </a:t>
                      </a:r>
                      <a:b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en-U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features</a:t>
                      </a:r>
                      <a:r>
                        <a:rPr lang="en-US" sz="12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  </a:t>
                      </a:r>
                      <a:endParaRPr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</a:tr>
              <a:tr h="705608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Teachers and students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80 %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</a:t>
                      </a: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ducational presentations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Improving perception and attention retention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Animations and transitions between slides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Business professionals</a:t>
                      </a: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70 %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Business plans and reports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</a:t>
                      </a: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ncreasing the persuasiveness of the message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Built-in templates and charts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Marketers and advertisers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85 %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Advertising and marketing materials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Drawing attention to the product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Integration with analytical tools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Scientific researchers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60 %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Presentation of research results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Visibility of complex data</a:t>
                      </a:r>
                      <a:r>
                        <a:rPr lang="en-US" sz="110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Specialized </a:t>
                      </a:r>
                      <a:b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chart types</a:t>
                      </a:r>
                      <a:endParaRPr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Event organizers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90 %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Event planning and coordination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Clarity of information presentation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Interactive </a:t>
                      </a:r>
                      <a:b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en-U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elements</a:t>
                      </a:r>
                      <a:endParaRPr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6588522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79E687-AD05-A531-FD65-F1CACB7A6792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8601107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85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92855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92855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92855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36699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gradFill>
          <a:gsLst>
            <a:gs pos="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17481724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392074442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962532734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772547071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8813448" cy="1520399"/>
          </a:xfrm>
        </p:spPr>
        <p:txBody>
          <a:bodyPr/>
          <a:lstStyle/>
          <a:p>
            <a:pPr marL="720000" indent="-360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en-US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Presentation editors play a crucial role in modern communication, as they allow the creation of effective and memorable presentations that can significantly enhance the understanding and perception of the information being presented.</a:t>
            </a:r>
            <a:endParaRPr b="1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458983660" name=""/>
          <p:cNvSpPr txBox="1"/>
          <p:nvPr/>
        </p:nvSpPr>
        <p:spPr bwMode="auto">
          <a:xfrm flipH="0" flipV="0">
            <a:off x="5190468" y="5191120"/>
            <a:ext cx="1817174" cy="48803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en-US" sz="2600" b="0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Thank you!</a:t>
            </a:r>
            <a:endParaRPr sz="2600" b="0" i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45494493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1062000"/>
            <a:ext cx="7923251" cy="1127122"/>
          </a:xfrm>
        </p:spPr>
        <p:txBody>
          <a:bodyPr/>
          <a:lstStyle/>
          <a:p>
            <a:pPr>
              <a:defRPr/>
            </a:pPr>
            <a:r>
              <a:rPr lang="en-US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Conclusion:</a:t>
            </a:r>
            <a:endParaRPr>
              <a:latin typeface="Arial"/>
              <a:cs typeface="Arial"/>
            </a:endParaRPr>
          </a:p>
        </p:txBody>
      </p:sp>
      <p:cxnSp>
        <p:nvCxnSpPr>
          <p:cNvPr id="1010713477" name=""/>
          <p:cNvCxnSpPr/>
          <p:nvPr/>
        </p:nvCxnSpPr>
        <p:spPr bwMode="auto">
          <a:xfrm rot="5399976" flipH="0" flipV="0">
            <a:off x="6095999" y="-366182"/>
            <a:ext cx="0" cy="9654118"/>
          </a:xfrm>
          <a:prstGeom prst="line">
            <a:avLst/>
          </a:prstGeom>
          <a:ln w="19049" cap="flat" cmpd="sng" algn="ctr">
            <a:solidFill>
              <a:schemeClr val="accent6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823230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81BD6C6-8A5D-58CB-B136-E2F3D822ED3C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920744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1317481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2532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962532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62532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962532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Violet II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/>
  <dcterms:modified xsi:type="dcterms:W3CDTF">2025-03-28T09:32:55Z</dcterms:modified>
  <cp:category/>
  <cp:contentStatus/>
  <cp:version/>
</cp:coreProperties>
</file>