
<file path=[Content_Types].xml><?xml version="1.0" encoding="utf-8"?>
<Types xmlns="http://schemas.openxmlformats.org/package/2006/content-types">
  <Default Extension="xlsx" ContentType="application/vnd.openxmlformats-officedocument.spreadsheetml.sheet"/>
  <Default Extension="wmf" ContentType="image/x-wmf"/>
  <Default Extension="png" ContentType="image/png"/>
  <Default Extension="jpeg" ContentType="image/jpeg"/>
  <Default Extension="xml" ContentType="application/xml"/>
  <Default Extension="rels" ContentType="application/vnd.openxmlformats-package.relationships+xml"/>
  <Default Extension="bin" ContentType="application/vnd.openxmlformats-officedocument.oleObject"/>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s/slide6.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notesSlides/notesSlide7.xml" ContentType="application/vnd.openxmlformats-officedocument.presentationml.notesSlide+xml"/>
  <Override PartName="/ppt/slideLayouts/slideLayout2.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notesSlides/notesSlide3.xml" ContentType="application/vnd.openxmlformats-officedocument.presentationml.notesSlide+xml"/>
  <Override PartName="/docProps/app.xml" ContentType="application/vnd.openxmlformats-officedocument.extended-properties+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ppt/slides/slide4.xml" ContentType="application/vnd.openxmlformats-officedocument.presentationml.slide+xml"/>
  <Override PartName="/ppt/viewProps.xml" ContentType="application/vnd.openxmlformats-officedocument.presentationml.viewProps+xml"/>
  <Override PartName="/ppt/presProps.xml" ContentType="application/vnd.openxmlformats-officedocument.presentationml.presProps+xml"/>
  <Override PartName="/ppt/slides/slide7.xml" ContentType="application/vnd.openxmlformats-officedocument.presentationml.slide+xml"/>
  <Override PartName="/ppt/slideMasters/slideMaster1.xml" ContentType="application/vnd.openxmlformats-officedocument.presentationml.slideMaster+xml"/>
  <Override PartName="/ppt/slides/slide5.xml" ContentType="application/vnd.openxmlformats-officedocument.presentationml.slide+xml"/>
  <Override PartName="/ppt/tableStyles.xml" ContentType="application/vnd.openxmlformats-officedocument.presentationml.tableStyles+xml"/>
  <Override PartName="/ppt/presentation.xml" ContentType="application/vnd.openxmlformats-officedocument.presentationml.presentation.main+xml"/>
  <Override PartName="/ppt/theme/theme1.xml" ContentType="application/vnd.openxmlformats-officedocument.theme+xml"/>
  <Override PartName="/ppt/slideLayouts/slideLayout4.xml" ContentType="application/vnd.openxmlformats-officedocument.presentationml.slideLayout+xml"/>
  <Override PartName="/ppt/charts/chart1.xml" ContentType="application/vnd.openxmlformats-officedocument.drawingml.chart+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1" Type="http://schemas.openxmlformats.org/officeDocument/2006/relationships/officeDocument" Target="ppt/presentation.xml"/><Relationship Id="rId2"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aveSubsetFonts="1">
  <p:sldMasterIdLst>
    <p:sldMasterId id="2147483648" r:id="rId1"/>
  </p:sldMasterIdLst>
  <p:notesMasterIdLst>
    <p:notesMasterId r:id="rId11"/>
  </p:notesMasterIdLst>
  <p:sldIdLst>
    <p:sldId id="256" r:id="rId4"/>
    <p:sldId id="257" r:id="rId5"/>
    <p:sldId id="258" r:id="rId6"/>
    <p:sldId id="259" r:id="rId7"/>
    <p:sldId id="260" r:id="rId8"/>
    <p:sldId id="261" r:id="rId9"/>
    <p:sldId id="262" r:id="rId10"/>
  </p:sldIdLst>
  <p:sldSz cx="12192000" cy="6858000"/>
  <p:notesSz cx="6858000" cy="9144000"/>
  <p:defaultTextStyle>
    <a:defPPr>
      <a:defRPr lang="ja-JP"/>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68" d="100"/>
          <a:sy n="68" d="100"/>
        </p:scale>
        <p:origin x="942" y="60"/>
      </p:cViewPr>
      <p:guideLst>
        <p:guide pos="3840"/>
        <p:guide pos="2160" orient="horz"/>
      </p:guideLst>
    </p:cSldViewPr>
  </p:slideViewPr>
  <p:gridSpacing cx="72008" cy="72008"/>
</p:viewPr>
</file>

<file path=ppt/_rels/presentation.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theme" Target="theme/theme1.xml"/><Relationship Id="rId3" Type="http://schemas.openxmlformats.org/officeDocument/2006/relationships/theme" Target="theme/theme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notesMaster" Target="notesMasters/notesMaster1.xml"/><Relationship Id="rId12" Type="http://schemas.openxmlformats.org/officeDocument/2006/relationships/presProps" Target="presProps.xml" /><Relationship Id="rId13" Type="http://schemas.openxmlformats.org/officeDocument/2006/relationships/tableStyles" Target="tableStyles.xml" /><Relationship Id="rId14" Type="http://schemas.openxmlformats.org/officeDocument/2006/relationships/viewProps" Target="viewProps.xml" /></Relationships>
</file>

<file path=ppt/charts/_rels/chart1.xml.rels><?xml version="1.0" encoding="UTF-8" standalone="yes"?><Relationships xmlns="http://schemas.openxmlformats.org/package/2006/relationships"><Relationship Id="rId1" Type="http://schemas.openxmlformats.org/officeDocument/2006/relationships/package" Target="../embeddings/Microsoft_Excel_Worksheet1.xlsx" /></Relationships>
</file>

<file path=ppt/charts/chart1.xml><?xml version="1.0" encoding="utf-8"?>
<c:chartSpace xmlns:c="http://schemas.openxmlformats.org/drawingml/2006/chart" xmlns:a="http://schemas.openxmlformats.org/drawingml/2006/main" xmlns:r="http://schemas.openxmlformats.org/officeDocument/2006/relationships" xmlns:mc="http://schemas.openxmlformats.org/markup-compatibility/2006" xmlns:c15="http://schemas.microsoft.com/office/drawing/2012/chart" xmlns:c14="http://schemas.microsoft.com/office/drawing/2007/8/2/chart" xmlns:c16r2="http://schemas.microsoft.com/office/drawing/2015/06/chart">
  <c:date1904 val="0"/>
  <c:lang val="ru-RU"/>
  <c:roundedCorners val="0"/>
  <mc:AlternateContent>
    <mc:Choice Requires="c14">
      <c14:style val="102"/>
    </mc:Choice>
    <mc:Fallback>
      <c:style val="2"/>
    </mc:Fallback>
  </mc:AlternateContent>
  <c:chart>
    <c:autoTitleDeleted val="0"/>
    <c:plotArea>
      <c:layout>
        <c:manualLayout>
          <c:layoutTarget val="inner"/>
          <c:xMode val="edge"/>
          <c:yMode val="edge"/>
          <c:x val="0.434300"/>
          <c:y val="0.160940"/>
          <c:w val="0.565690"/>
          <c:h val="0.669100"/>
        </c:manualLayout>
      </c:layout>
      <c:barChart>
        <c:barDir val="bar"/>
        <c:grouping val="stacked"/>
        <c:varyColors val="0"/>
        <c:ser>
          <c:idx val="0"/>
          <c:order val="0"/>
          <c:tx>
            <c:strRef>
              <c:f>Sheet1!$B$1</c:f>
              <c:strCache>
                <c:ptCount val="1"/>
              </c:strCache>
            </c:strRef>
          </c:tx>
          <c:spPr bwMode="auto">
            <a:prstGeom prst="rect">
              <a:avLst/>
            </a:prstGeom>
            <a:gradFill>
              <a:gsLst>
                <a:gs pos="0">
                  <a:schemeClr val="accent5"/>
                </a:gs>
                <a:gs pos="100000">
                  <a:schemeClr val="accent4"/>
                </a:gs>
              </a:gsLst>
              <a:lin ang="10800000" scaled="1"/>
            </a:gradFill>
            <a:ln>
              <a:noFill/>
            </a:ln>
          </c:spPr>
          <c:invertIfNegative val="1"/>
          <c:dPt>
            <c:idx val="0"/>
            <c:invertIfNegative val="1"/>
            <c:bubble3D val="0"/>
            <c:spPr bwMode="auto">
              <a:prstGeom prst="rect">
                <a:avLst/>
              </a:prstGeom>
              <a:gradFill>
                <a:gsLst>
                  <a:gs pos="0">
                    <a:schemeClr val="accent6"/>
                  </a:gs>
                  <a:gs pos="100000">
                    <a:schemeClr val="accent1"/>
                  </a:gs>
                </a:gsLst>
                <a:lin ang="10800000" scaled="1"/>
              </a:gradFill>
            </c:spPr>
          </c:dPt>
          <c:dPt>
            <c:idx val="1"/>
            <c:invertIfNegative val="1"/>
            <c:bubble3D val="0"/>
            <c:spPr bwMode="auto">
              <a:prstGeom prst="rect">
                <a:avLst/>
              </a:prstGeom>
              <a:gradFill>
                <a:gsLst>
                  <a:gs pos="0">
                    <a:schemeClr val="accent6"/>
                  </a:gs>
                  <a:gs pos="100000">
                    <a:schemeClr val="accent1"/>
                  </a:gs>
                </a:gsLst>
                <a:lin ang="10800000" scaled="1"/>
              </a:gradFill>
            </c:spPr>
          </c:dPt>
          <c:dPt>
            <c:idx val="2"/>
            <c:invertIfNegative val="1"/>
            <c:bubble3D val="0"/>
            <c:spPr bwMode="auto">
              <a:prstGeom prst="rect">
                <a:avLst/>
              </a:prstGeom>
              <a:gradFill>
                <a:gsLst>
                  <a:gs pos="0">
                    <a:schemeClr val="accent6"/>
                  </a:gs>
                  <a:gs pos="100000">
                    <a:schemeClr val="accent1"/>
                  </a:gs>
                </a:gsLst>
                <a:lin ang="10800000" scaled="1"/>
              </a:gradFill>
            </c:spPr>
          </c:dPt>
          <c:dPt>
            <c:idx val="3"/>
            <c:invertIfNegative val="1"/>
            <c:bubble3D val="0"/>
            <c:spPr bwMode="auto">
              <a:prstGeom prst="rect">
                <a:avLst/>
              </a:prstGeom>
              <a:gradFill>
                <a:gsLst>
                  <a:gs pos="0">
                    <a:schemeClr val="accent6"/>
                  </a:gs>
                  <a:gs pos="100000">
                    <a:schemeClr val="accent1"/>
                  </a:gs>
                </a:gsLst>
                <a:lin ang="10800000" scaled="1"/>
              </a:gradFill>
            </c:spPr>
          </c:dPt>
          <c:dPt>
            <c:idx val="4"/>
            <c:invertIfNegative val="1"/>
            <c:bubble3D val="0"/>
            <c:spPr bwMode="auto">
              <a:prstGeom prst="rect">
                <a:avLst/>
              </a:prstGeom>
              <a:gradFill>
                <a:gsLst>
                  <a:gs pos="0">
                    <a:schemeClr val="accent6"/>
                  </a:gs>
                  <a:gs pos="100000">
                    <a:schemeClr val="accent1"/>
                  </a:gs>
                </a:gsLst>
                <a:lin ang="10800000" scaled="1"/>
              </a:gradFill>
            </c:spPr>
          </c:dPt>
          <c:cat>
            <c:strRef>
              <c:f>Sheet1!$A$2:$A$7</c:f>
              <c:strCache>
                <c:ptCount val="6"/>
                <c:pt idx="0">
                  <c:v>教師や学生</c:v>
                </c:pt>
                <c:pt idx="1">
                  <c:v>ビジネスプロフェッショナル</c:v>
                </c:pt>
                <c:pt idx="2">
                  <c:v>マーケティング担当者や広告担当者</c:v>
                </c:pt>
                <c:pt idx="3">
                  <c:v>研究者</c:v>
                </c:pt>
                <c:pt idx="4">
                  <c:v>イベント主催者</c:v>
                </c:pt>
              </c:strCache>
            </c:strRef>
          </c:cat>
          <c:val>
            <c:numRef>
              <c:f>Sheet1!$B$2:$B$7</c:f>
              <c:numCache>
                <c:formatCode>General</c:formatCode>
                <c:ptCount val="6"/>
                <c:pt idx="0">
                  <c:v>80</c:v>
                </c:pt>
                <c:pt idx="1">
                  <c:v>70</c:v>
                </c:pt>
                <c:pt idx="2">
                  <c:v>85</c:v>
                </c:pt>
                <c:pt idx="3">
                  <c:v>60</c:v>
                </c:pt>
                <c:pt idx="4">
                  <c:v>90</c:v>
                </c:pt>
              </c:numCache>
            </c:numRef>
          </c:val>
        </c:ser>
        <c:ser>
          <c:idx val="1"/>
          <c:order val="1"/>
          <c:tx>
            <c:strRef>
              <c:f>Sheet1!$C$1</c:f>
              <c:strCache>
                <c:ptCount val="1"/>
              </c:strCache>
            </c:strRef>
          </c:tx>
          <c:spPr bwMode="auto">
            <a:prstGeom prst="rect">
              <a:avLst/>
            </a:prstGeom>
            <a:gradFill>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c:spPr>
          <c:invertIfNegative val="1"/>
          <c:cat>
            <c:strRef>
              <c:f>Sheet1!$A$2:$A$7</c:f>
              <c:strCache>
                <c:ptCount val="6"/>
                <c:pt idx="0">
                  <c:v>教師や学生</c:v>
                </c:pt>
                <c:pt idx="1">
                  <c:v>ビジネスプロフェッショナル</c:v>
                </c:pt>
                <c:pt idx="2">
                  <c:v>マーケティング担当者や広告担当者</c:v>
                </c:pt>
                <c:pt idx="3">
                  <c:v>研究者</c:v>
                </c:pt>
                <c:pt idx="4">
                  <c:v>イベント主催者</c:v>
                </c:pt>
              </c:strCache>
            </c:strRef>
          </c:cat>
          <c:val>
            <c:numRef>
              <c:f>Sheet1!$C$2:$C$7</c:f>
              <c:numCache>
                <c:formatCode>General</c:formatCode>
                <c:ptCount val="6"/>
              </c:numCache>
            </c:numRef>
          </c:val>
        </c:ser>
        <c:ser>
          <c:idx val="2"/>
          <c:order val="2"/>
          <c:tx>
            <c:strRef>
              <c:f>Sheet1!$D$1</c:f>
              <c:strCache>
                <c:ptCount val="1"/>
              </c:strCache>
            </c:strRef>
          </c:tx>
          <c:spPr bwMode="auto">
            <a:prstGeom prst="rect">
              <a:avLst/>
            </a:prstGeom>
            <a:gradFill>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c:spPr>
          <c:invertIfNegative val="1"/>
          <c:cat>
            <c:strRef>
              <c:f>Sheet1!$A$2:$A$7</c:f>
              <c:strCache>
                <c:ptCount val="6"/>
                <c:pt idx="0">
                  <c:v>教師や学生</c:v>
                </c:pt>
                <c:pt idx="1">
                  <c:v>ビジネスプロフェッショナル</c:v>
                </c:pt>
                <c:pt idx="2">
                  <c:v>マーケティング担当者や広告担当者</c:v>
                </c:pt>
                <c:pt idx="3">
                  <c:v>研究者</c:v>
                </c:pt>
                <c:pt idx="4">
                  <c:v>イベント主催者</c:v>
                </c:pt>
              </c:strCache>
            </c:strRef>
          </c:cat>
          <c:val>
            <c:numRef>
              <c:f>Sheet1!$D$2:$D$7</c:f>
              <c:numCache>
                <c:formatCode>General</c:formatCode>
                <c:ptCount val="6"/>
              </c:numCache>
            </c:numRef>
          </c:val>
        </c:ser>
        <c:dLbls>
          <c:showBubbleSize val="0"/>
          <c:showCatName val="0"/>
          <c:showLeaderLines val="0"/>
          <c:showLegendKey val="0"/>
          <c:showPercent val="0"/>
          <c:showSerName val="0"/>
          <c:showVal val="0"/>
        </c:dLbls>
        <c:gapWidth val="150"/>
        <c:overlap val="100"/>
        <c:axId val="1998337645"/>
        <c:axId val="1998337646"/>
      </c:barChart>
      <c:catAx>
        <c:axId val="1998337645"/>
        <c:scaling>
          <c:orientation val="minMax"/>
        </c:scaling>
        <c:delete val="0"/>
        <c:axPos val="l"/>
        <c:numFmt formatCode="General" sourceLinked="1"/>
        <c:majorTickMark val="out"/>
        <c:minorTickMark val="none"/>
        <c:tickLblPos val="nextTo"/>
        <c:spPr bwMode="auto">
          <a:prstGeom prst="rect">
            <a:avLst/>
          </a:prstGeom>
          <a:noFill/>
          <a:ln w="12699" cap="flat" cmpd="sng" algn="ctr">
            <a:solidFill>
              <a:schemeClr val="accent6"/>
            </a:solidFill>
            <a:prstDash val="solid"/>
            <a:round/>
          </a:ln>
        </c:spPr>
        <c:txPr>
          <a:bodyPr/>
          <a:lstStyle/>
          <a:p>
            <a:pPr>
              <a:defRPr lang="ja-JP" sz="900" b="1">
                <a:solidFill>
                  <a:schemeClr val="accent6"/>
                </a:solidFill>
                <a:latin typeface="TakaoPGothic"/>
                <a:ea typeface="TakaoPGothic"/>
                <a:cs typeface="TakaoPGothic"/>
              </a:defRPr>
            </a:pPr>
            <a:endParaRPr lang="ru-RU"/>
          </a:p>
        </c:txPr>
        <c:crossAx val="1998337646"/>
        <c:crosses val="autoZero"/>
        <c:auto val="1"/>
        <c:lblAlgn val="ctr"/>
        <c:lblOffset val="100"/>
        <c:tickMarkSkip val="1"/>
        <c:noMultiLvlLbl val="0"/>
      </c:catAx>
      <c:valAx>
        <c:axId val="1998337646"/>
        <c:scaling>
          <c:orientation val="minMax"/>
          <c:max val="100.000000"/>
        </c:scaling>
        <c:delete val="0"/>
        <c:axPos val="b"/>
        <c:majorGridlines>
          <c:spPr bwMode="auto">
            <a:prstGeom prst="rect">
              <a:avLst/>
            </a:prstGeom>
            <a:ln w="12699" cap="flat" cmpd="sng" algn="ctr">
              <a:solidFill>
                <a:schemeClr val="accent6"/>
              </a:solidFill>
              <a:prstDash val="solid"/>
              <a:round/>
            </a:ln>
          </c:spPr>
        </c:majorGridlines>
        <c:numFmt formatCode="General" sourceLinked="1"/>
        <c:majorTickMark val="out"/>
        <c:minorTickMark val="none"/>
        <c:tickLblPos val="nextTo"/>
        <c:spPr bwMode="auto">
          <a:prstGeom prst="rect">
            <a:avLst/>
          </a:prstGeom>
          <a:noFill/>
        </c:spPr>
        <c:txPr>
          <a:bodyPr/>
          <a:lstStyle/>
          <a:p>
            <a:pPr>
              <a:defRPr lang="ja-JP" sz="900" b="1">
                <a:solidFill>
                  <a:schemeClr val="accent6"/>
                </a:solidFill>
                <a:latin typeface="TakaoPGothic"/>
                <a:ea typeface="TakaoPGothic"/>
                <a:cs typeface="TakaoPGothic"/>
              </a:defRPr>
            </a:pPr>
            <a:endParaRPr lang="ru-RU"/>
          </a:p>
        </c:txPr>
        <c:crossAx val="1998337645"/>
        <c:crosses val="autoZero"/>
        <c:crossBetween val="between"/>
      </c:valAx>
      <c:spPr bwMode="auto">
        <a:prstGeom prst="rect">
          <a:avLst/>
        </a:prstGeom>
        <a:noFill/>
        <a:ln>
          <a:noFill/>
        </a:ln>
      </c:spPr>
    </c:plotArea>
    <c:plotVisOnly val="1"/>
    <c:dispBlanksAs val="gap"/>
    <c:showDLblsOverMax val="0"/>
  </c:chart>
  <c:spPr bwMode="auto">
    <a:xfrm>
      <a:off x="7430121" y="1697932"/>
      <a:ext cx="4320756" cy="4596840"/>
    </a:xfrm>
    <a:prstGeom prst="rect">
      <a:avLst/>
    </a:prstGeom>
    <a:noFill/>
    <a:ln w="9525" cap="flat" cmpd="sng" algn="ctr">
      <a:noFill/>
      <a:prstDash val="solid"/>
      <a:round/>
    </a:ln>
  </c:spPr>
  <c:txPr>
    <a:bodyPr/>
    <a:lstStyle/>
    <a:p>
      <a:pPr>
        <a:defRPr lang="ja-JP" sz="900">
          <a:solidFill>
            <a:schemeClr val="tx2"/>
          </a:solidFill>
          <a:latin typeface="TakaoPGothic"/>
          <a:ea typeface="TakaoPGothic"/>
          <a:cs typeface="TakaoPGothic"/>
        </a:defRPr>
      </a:pPr>
      <a:endParaRPr lang="ru-RU"/>
    </a:p>
  </c:txPr>
  <c:externalData r:id="rId1">
    <c:autoUpdate val="0"/>
  </c:externalData>
</c:chartSpace>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name="">
    <p:bg>
      <p:bgRef idx="1001">
        <a:schemeClr val="bg1"/>
      </p:bgRef>
    </p:bg>
    <p:spTree>
      <p:nvGrpSpPr>
        <p:cNvPr id="1" name=""/>
        <p:cNvGrpSpPr/>
        <p:nvPr/>
      </p:nvGrpSpPr>
      <p:grpSpPr bwMode="auto">
        <a:xfrm>
          <a:off x="0" y="0"/>
          <a:ext cx="0" cy="0"/>
          <a:chOff x="0" y="0"/>
          <a:chExt cx="0" cy="0"/>
        </a:xfrm>
      </p:grpSpPr>
      <p:sp>
        <p:nvSpPr>
          <p:cNvPr id="472586586" name="Header Placehold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ru-RU"/>
          </a:p>
        </p:txBody>
      </p:sp>
      <p:sp>
        <p:nvSpPr>
          <p:cNvPr id="503653991" name="Date Placehold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15023FB9-249D-3882-9D5E-AE2B98C3B2E4}" type="datetime1">
              <a:rPr lang="en-US"/>
              <a:t>6/4/2025</a:t>
            </a:fld>
            <a:endParaRPr/>
          </a:p>
        </p:txBody>
      </p:sp>
      <p:sp>
        <p:nvSpPr>
          <p:cNvPr id="826215470" name="Slide Image Placeholder 3"/>
          <p:cNvSpPr>
            <a:spLocks noChangeAspect="1" noGrp="1" noRo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ru-RU"/>
          </a:p>
        </p:txBody>
      </p:sp>
      <p:sp>
        <p:nvSpPr>
          <p:cNvPr id="1700874077" name="Notes Placehold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ru-RU"/>
              <a:t>Click to edit Master text styles</a:t>
            </a:r>
            <a:endParaRPr/>
          </a:p>
          <a:p>
            <a:pPr lvl="1">
              <a:defRPr/>
            </a:pPr>
            <a:r>
              <a:rPr lang="ru-RU"/>
              <a:t>Second level</a:t>
            </a:r>
            <a:endParaRPr/>
          </a:p>
          <a:p>
            <a:pPr lvl="2">
              <a:defRPr/>
            </a:pPr>
            <a:r>
              <a:rPr lang="ru-RU"/>
              <a:t>Third level</a:t>
            </a:r>
            <a:endParaRPr/>
          </a:p>
          <a:p>
            <a:pPr lvl="3">
              <a:defRPr/>
            </a:pPr>
            <a:r>
              <a:rPr lang="ru-RU"/>
              <a:t>Fourth level</a:t>
            </a:r>
            <a:endParaRPr/>
          </a:p>
          <a:p>
            <a:pPr lvl="4">
              <a:defRPr/>
            </a:pPr>
            <a:r>
              <a:rPr lang="ru-RU"/>
              <a:t>Fifth level</a:t>
            </a:r>
            <a:endParaRPr/>
          </a:p>
        </p:txBody>
      </p:sp>
      <p:sp>
        <p:nvSpPr>
          <p:cNvPr id="1991342709" name="Footer Placehold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ru-RU"/>
          </a:p>
        </p:txBody>
      </p:sp>
      <p:sp>
        <p:nvSpPr>
          <p:cNvPr id="218736826" name="Slide Number Placehold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2E6999B8-B6B4-4561-A3CD-BBCDAB9FC9D9}" type="slidenum">
              <a:rPr lang="ru-RU"/>
              <a:t>‹#›</a:t>
            </a:fld>
            <a:endParaRPr lang="ru-RU"/>
          </a:p>
        </p:txBody>
      </p:sp>
    </p:spTree>
  </p:cSld>
  <p:clrMap bg1="lt1" tx1="dk1" bg2="lt2" tx2="dk2" accent1="accent1" accent2="accent2" accent3="accent3" accent4="accent4" accent5="accent5" accent6="accent6" hlink="hlink" folHlink="folHlink"/>
  <p:hf dt="0" ftr="0" hdr="0" sldNum="1"/>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1261253883" name="Slide Image Placeholder 1"/>
          <p:cNvSpPr>
            <a:spLocks noChangeAspect="1" noGrp="1" noRot="1"/>
          </p:cNvSpPr>
          <p:nvPr>
            <p:ph type="sldImg"/>
          </p:nvPr>
        </p:nvSpPr>
        <p:spPr bwMode="auto">
          <a:xfrm>
            <a:off x="685800" y="1143000"/>
            <a:ext cx="5486400" cy="3086100"/>
          </a:xfrm>
        </p:spPr>
      </p:sp>
      <p:sp>
        <p:nvSpPr>
          <p:cNvPr id="33281093" name="Notes Placeholder 2"/>
          <p:cNvSpPr>
            <a:spLocks noGrp="1"/>
          </p:cNvSpPr>
          <p:nvPr>
            <p:ph type="body" idx="1"/>
          </p:nvPr>
        </p:nvSpPr>
        <p:spPr bwMode="auto"/>
        <p:txBody>
          <a:bodyPr/>
          <a:lstStyle/>
          <a:p>
            <a:pPr>
              <a:defRPr/>
            </a:pPr>
            <a:endParaRPr lang="ru-RU">
              <a:latin typeface="Arial"/>
              <a:cs typeface="Arial"/>
            </a:endParaRPr>
          </a:p>
        </p:txBody>
      </p:sp>
      <p:sp>
        <p:nvSpPr>
          <p:cNvPr id="1191795594" name="Slide Number Placeholder 3"/>
          <p:cNvSpPr>
            <a:spLocks noGrp="1"/>
          </p:cNvSpPr>
          <p:nvPr>
            <p:ph type="sldNum" sz="quarter" idx="10"/>
          </p:nvPr>
        </p:nvSpPr>
        <p:spPr bwMode="auto"/>
        <p:txBody>
          <a:bodyPr/>
          <a:lstStyle/>
          <a:p>
            <a:pPr>
              <a:defRPr/>
            </a:pPr>
            <a:fld id="{2E6999B8-B6B4-4561-A3CD-BBCDAB9FC9D9}" type="slidenum">
              <a:rPr lang="ru-RU"/>
              <a:t>1</a:t>
            </a:fld>
            <a:endParaRPr lang="ru-RU"/>
          </a:p>
        </p:txBody>
      </p:sp>
    </p:spTree>
  </p:cSld>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125297740" name="Slide Image Placeholder 1"/>
          <p:cNvSpPr>
            <a:spLocks noChangeAspect="1" noGrp="1" noRot="1"/>
          </p:cNvSpPr>
          <p:nvPr>
            <p:ph type="sldImg"/>
          </p:nvPr>
        </p:nvSpPr>
        <p:spPr bwMode="auto"/>
      </p:sp>
      <p:sp>
        <p:nvSpPr>
          <p:cNvPr id="963596453" name="Notes Placeholder 2"/>
          <p:cNvSpPr>
            <a:spLocks noGrp="1"/>
          </p:cNvSpPr>
          <p:nvPr>
            <p:ph type="body" idx="1"/>
          </p:nvPr>
        </p:nvSpPr>
        <p:spPr bwMode="auto"/>
        <p:txBody>
          <a:bodyPr/>
          <a:lstStyle/>
          <a:p>
            <a:pPr>
              <a:defRPr/>
            </a:pPr>
            <a:endParaRPr/>
          </a:p>
        </p:txBody>
      </p:sp>
      <p:sp>
        <p:nvSpPr>
          <p:cNvPr id="484508692" name="Slide Number Placeholder 3"/>
          <p:cNvSpPr>
            <a:spLocks noGrp="1"/>
          </p:cNvSpPr>
          <p:nvPr>
            <p:ph type="sldNum" sz="quarter" idx="10"/>
          </p:nvPr>
        </p:nvSpPr>
        <p:spPr bwMode="auto"/>
        <p:txBody>
          <a:bodyPr/>
          <a:lstStyle/>
          <a:p>
            <a:pPr>
              <a:defRPr/>
            </a:pPr>
            <a:fld id="{F380785E-7154-D5C4-1F3F-DA5538870E99}" type="slidenum">
              <a:rPr/>
              <a:t>2</a:t>
            </a:fld>
            <a:endParaRPr/>
          </a:p>
        </p:txBody>
      </p:sp>
    </p:spTree>
  </p:cSld>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342471379" name="Slide Image Placeholder 1"/>
          <p:cNvSpPr>
            <a:spLocks noChangeAspect="1" noGrp="1" noRot="1"/>
          </p:cNvSpPr>
          <p:nvPr>
            <p:ph type="sldImg"/>
          </p:nvPr>
        </p:nvSpPr>
        <p:spPr bwMode="auto"/>
      </p:sp>
      <p:sp>
        <p:nvSpPr>
          <p:cNvPr id="430044706" name="Notes Placeholder 2"/>
          <p:cNvSpPr>
            <a:spLocks noGrp="1"/>
          </p:cNvSpPr>
          <p:nvPr>
            <p:ph type="body" idx="1"/>
          </p:nvPr>
        </p:nvSpPr>
        <p:spPr bwMode="auto"/>
        <p:txBody>
          <a:bodyPr/>
          <a:lstStyle/>
          <a:p>
            <a:pPr>
              <a:defRPr/>
            </a:pPr>
            <a:endParaRPr/>
          </a:p>
        </p:txBody>
      </p:sp>
      <p:sp>
        <p:nvSpPr>
          <p:cNvPr id="1690998195" name="Slide Number Placeholder 3"/>
          <p:cNvSpPr>
            <a:spLocks noGrp="1"/>
          </p:cNvSpPr>
          <p:nvPr>
            <p:ph type="sldNum" sz="quarter" idx="10"/>
          </p:nvPr>
        </p:nvSpPr>
        <p:spPr bwMode="auto"/>
        <p:txBody>
          <a:bodyPr/>
          <a:lstStyle/>
          <a:p>
            <a:pPr>
              <a:defRPr/>
            </a:pPr>
            <a:fld id="{E815E5B4-69CB-E26D-8935-5F6343FE6335}" type="slidenum">
              <a:rPr/>
              <a:t>3</a:t>
            </a:fld>
            <a:endParaRPr/>
          </a:p>
        </p:txBody>
      </p:sp>
    </p:spTree>
  </p:cSld>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91734751" name="Slide Image Placeholder 1"/>
          <p:cNvSpPr>
            <a:spLocks noChangeAspect="1" noGrp="1" noRot="1"/>
          </p:cNvSpPr>
          <p:nvPr>
            <p:ph type="sldImg"/>
          </p:nvPr>
        </p:nvSpPr>
        <p:spPr bwMode="auto"/>
      </p:sp>
      <p:sp>
        <p:nvSpPr>
          <p:cNvPr id="1062143304" name="Notes Placeholder 2"/>
          <p:cNvSpPr>
            <a:spLocks noGrp="1"/>
          </p:cNvSpPr>
          <p:nvPr>
            <p:ph type="body" idx="1"/>
          </p:nvPr>
        </p:nvSpPr>
        <p:spPr bwMode="auto"/>
        <p:txBody>
          <a:bodyPr/>
          <a:lstStyle/>
          <a:p>
            <a:pPr>
              <a:defRPr/>
            </a:pPr>
            <a:endParaRPr/>
          </a:p>
        </p:txBody>
      </p:sp>
      <p:sp>
        <p:nvSpPr>
          <p:cNvPr id="943213465" name="Slide Number Placeholder 3"/>
          <p:cNvSpPr>
            <a:spLocks noGrp="1"/>
          </p:cNvSpPr>
          <p:nvPr>
            <p:ph type="sldNum" sz="quarter" idx="10"/>
          </p:nvPr>
        </p:nvSpPr>
        <p:spPr bwMode="auto"/>
        <p:txBody>
          <a:bodyPr/>
          <a:lstStyle/>
          <a:p>
            <a:pPr>
              <a:defRPr/>
            </a:pPr>
            <a:fld id="{7FCAFC23-B389-8981-CA59-A81123EAA8F4}" type="slidenum">
              <a:rPr/>
              <a:t>4</a:t>
            </a:fld>
            <a:endParaRPr/>
          </a:p>
        </p:txBody>
      </p:sp>
    </p:spTree>
  </p:cSld>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63360684" name="Slide Image Placeholder 1"/>
          <p:cNvSpPr>
            <a:spLocks noChangeAspect="1" noGrp="1" noRot="1"/>
          </p:cNvSpPr>
          <p:nvPr>
            <p:ph type="sldImg"/>
          </p:nvPr>
        </p:nvSpPr>
        <p:spPr bwMode="auto"/>
      </p:sp>
      <p:sp>
        <p:nvSpPr>
          <p:cNvPr id="491623947" name="Notes Placeholder 2"/>
          <p:cNvSpPr>
            <a:spLocks noGrp="1"/>
          </p:cNvSpPr>
          <p:nvPr>
            <p:ph type="body" idx="1"/>
          </p:nvPr>
        </p:nvSpPr>
        <p:spPr bwMode="auto"/>
        <p:txBody>
          <a:bodyPr/>
          <a:lstStyle/>
          <a:p>
            <a:pPr>
              <a:defRPr/>
            </a:pPr>
            <a:endParaRPr/>
          </a:p>
        </p:txBody>
      </p:sp>
      <p:sp>
        <p:nvSpPr>
          <p:cNvPr id="1312441498" name="Slide Number Placeholder 3"/>
          <p:cNvSpPr>
            <a:spLocks noGrp="1"/>
          </p:cNvSpPr>
          <p:nvPr>
            <p:ph type="sldNum" sz="quarter" idx="10"/>
          </p:nvPr>
        </p:nvSpPr>
        <p:spPr bwMode="auto"/>
        <p:txBody>
          <a:bodyPr/>
          <a:lstStyle/>
          <a:p>
            <a:pPr>
              <a:defRPr/>
            </a:pPr>
            <a:fld id="{B104E797-D3FC-809F-DA1A-2E0CE025B93F}" type="slidenum">
              <a:rPr/>
              <a:t>5</a:t>
            </a:fld>
            <a:endParaRPr/>
          </a:p>
        </p:txBody>
      </p:sp>
    </p:spTree>
  </p:cSld>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2059310038" name="Slide Image Placeholder 1"/>
          <p:cNvSpPr>
            <a:spLocks noChangeAspect="1" noGrp="1" noRot="1"/>
          </p:cNvSpPr>
          <p:nvPr>
            <p:ph type="sldImg"/>
          </p:nvPr>
        </p:nvSpPr>
        <p:spPr bwMode="auto"/>
      </p:sp>
      <p:sp>
        <p:nvSpPr>
          <p:cNvPr id="713892244" name="Notes Placeholder 2"/>
          <p:cNvSpPr>
            <a:spLocks noGrp="1"/>
          </p:cNvSpPr>
          <p:nvPr>
            <p:ph type="body" idx="1"/>
          </p:nvPr>
        </p:nvSpPr>
        <p:spPr bwMode="auto"/>
        <p:txBody>
          <a:bodyPr/>
          <a:lstStyle/>
          <a:p>
            <a:pPr>
              <a:defRPr/>
            </a:pPr>
            <a:endParaRPr/>
          </a:p>
        </p:txBody>
      </p:sp>
      <p:sp>
        <p:nvSpPr>
          <p:cNvPr id="1313039649" name="Slide Number Placeholder 3"/>
          <p:cNvSpPr>
            <a:spLocks noGrp="1"/>
          </p:cNvSpPr>
          <p:nvPr>
            <p:ph type="sldNum" sz="quarter" idx="10"/>
          </p:nvPr>
        </p:nvSpPr>
        <p:spPr bwMode="auto"/>
        <p:txBody>
          <a:bodyPr/>
          <a:lstStyle/>
          <a:p>
            <a:pPr>
              <a:defRPr/>
            </a:pPr>
            <a:fld id="{CA322F81-3A40-EB52-983D-939BA9EE155C}" type="slidenum">
              <a:rPr/>
              <a:t>6</a:t>
            </a:fld>
            <a:endParaRPr/>
          </a:p>
        </p:txBody>
      </p:sp>
    </p:spTree>
  </p:cSld>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cSld name="">
    <p:spTree>
      <p:nvGrpSpPr>
        <p:cNvPr id="1" name=""/>
        <p:cNvGrpSpPr/>
        <p:nvPr/>
      </p:nvGrpSpPr>
      <p:grpSpPr bwMode="auto">
        <a:xfrm>
          <a:off x="0" y="0"/>
          <a:ext cx="0" cy="0"/>
          <a:chOff x="0" y="0"/>
          <a:chExt cx="0" cy="0"/>
        </a:xfrm>
      </p:grpSpPr>
      <p:sp>
        <p:nvSpPr>
          <p:cNvPr id="1752051855" name="Slide Image Placeholder 1"/>
          <p:cNvSpPr>
            <a:spLocks noChangeAspect="1" noGrp="1" noRot="1"/>
          </p:cNvSpPr>
          <p:nvPr>
            <p:ph type="sldImg"/>
          </p:nvPr>
        </p:nvSpPr>
        <p:spPr bwMode="auto"/>
      </p:sp>
      <p:sp>
        <p:nvSpPr>
          <p:cNvPr id="2048299464" name="Notes Placeholder 2"/>
          <p:cNvSpPr>
            <a:spLocks noGrp="1"/>
          </p:cNvSpPr>
          <p:nvPr>
            <p:ph type="body" idx="1"/>
          </p:nvPr>
        </p:nvSpPr>
        <p:spPr bwMode="auto"/>
        <p:txBody>
          <a:bodyPr/>
          <a:lstStyle/>
          <a:p>
            <a:pPr>
              <a:defRPr/>
            </a:pPr>
            <a:endParaRPr/>
          </a:p>
        </p:txBody>
      </p:sp>
      <p:sp>
        <p:nvSpPr>
          <p:cNvPr id="1069340588" name="Slide Number Placeholder 3"/>
          <p:cNvSpPr>
            <a:spLocks noGrp="1"/>
          </p:cNvSpPr>
          <p:nvPr>
            <p:ph type="sldNum" sz="quarter" idx="10"/>
          </p:nvPr>
        </p:nvSpPr>
        <p:spPr bwMode="auto"/>
        <p:txBody>
          <a:bodyPr/>
          <a:lstStyle/>
          <a:p>
            <a:pPr>
              <a:defRPr/>
            </a:pPr>
            <a:fld id="{5B1866CF-7F95-6CDD-EE9A-71A02F3111C9}" type="slidenum">
              <a:rPr/>
              <a:t>7</a:t>
            </a:fld>
            <a:endParaRPr/>
          </a:p>
        </p:txBody>
      </p:sp>
    </p:spTree>
  </p:cSld>
</p:note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title" userDrawn="1">
  <p:cSld name="Title Slide">
    <p:spTree>
      <p:nvGrpSpPr>
        <p:cNvPr id="1" name=""/>
        <p:cNvGrpSpPr/>
        <p:nvPr/>
      </p:nvGrpSpPr>
      <p:grpSpPr bwMode="auto">
        <a:xfrm>
          <a:off x="0" y="0"/>
          <a:ext cx="0" cy="0"/>
          <a:chOff x="0" y="0"/>
          <a:chExt cx="0" cy="0"/>
        </a:xfrm>
      </p:grpSpPr>
      <p:sp>
        <p:nvSpPr>
          <p:cNvPr id="222338010" name="Title 1"/>
          <p:cNvSpPr>
            <a:spLocks noGrp="1"/>
          </p:cNvSpPr>
          <p:nvPr>
            <p:ph type="ctrTitle"/>
          </p:nvPr>
        </p:nvSpPr>
        <p:spPr bwMode="auto">
          <a:xfrm>
            <a:off x="1523999" y="1122362"/>
            <a:ext cx="9144000" cy="2387599"/>
          </a:xfrm>
        </p:spPr>
        <p:txBody>
          <a:bodyPr anchor="b"/>
          <a:lstStyle>
            <a:lvl1pPr algn="ctr">
              <a:defRPr sz="4500"/>
            </a:lvl1pPr>
          </a:lstStyle>
          <a:p>
            <a:pPr>
              <a:defRPr/>
            </a:pPr>
            <a:r>
              <a:rPr/>
              <a:t>Click to edit Master title style</a:t>
            </a:r>
            <a:endParaRPr/>
          </a:p>
        </p:txBody>
      </p:sp>
      <p:sp>
        <p:nvSpPr>
          <p:cNvPr id="2031625886" name="Subtitle 2"/>
          <p:cNvSpPr>
            <a:spLocks noGrp="1"/>
          </p:cNvSpPr>
          <p:nvPr>
            <p:ph type="subTitle" idx="1"/>
          </p:nvPr>
        </p:nvSpPr>
        <p:spPr bwMode="auto">
          <a:xfrm>
            <a:off x="1523999" y="3602037"/>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a:defRPr/>
            </a:pPr>
            <a:r>
              <a:rPr/>
              <a:t>Click to edit Master subtitle style</a:t>
            </a:r>
            <a:endParaRPr/>
          </a:p>
        </p:txBody>
      </p:sp>
      <p:sp>
        <p:nvSpPr>
          <p:cNvPr id="170977754" name="Date Placeholder 3"/>
          <p:cNvSpPr>
            <a:spLocks noGrp="1"/>
          </p:cNvSpPr>
          <p:nvPr>
            <p:ph type="dt" sz="half" idx="10"/>
          </p:nvPr>
        </p:nvSpPr>
        <p:spPr bwMode="auto"/>
        <p:txBody>
          <a:bodyPr/>
          <a:lstStyle/>
          <a:p>
            <a:pPr>
              <a:defRPr/>
            </a:pPr>
            <a:fld id="{BCC18F51-09EC-435C-A3BA-64A766E099C0}" type="datetimeFigureOut">
              <a:rPr lang="ru-RU"/>
              <a:t>04.06.2025</a:t>
            </a:fld>
            <a:endParaRPr/>
          </a:p>
        </p:txBody>
      </p:sp>
      <p:sp>
        <p:nvSpPr>
          <p:cNvPr id="1854574862" name="Footer Placeholder 4"/>
          <p:cNvSpPr>
            <a:spLocks noGrp="1"/>
          </p:cNvSpPr>
          <p:nvPr>
            <p:ph type="ftr" sz="quarter" idx="11"/>
          </p:nvPr>
        </p:nvSpPr>
        <p:spPr bwMode="auto"/>
        <p:txBody>
          <a:bodyPr/>
          <a:lstStyle/>
          <a:p>
            <a:pPr>
              <a:defRPr/>
            </a:pPr>
            <a:endParaRPr/>
          </a:p>
        </p:txBody>
      </p:sp>
      <p:sp>
        <p:nvSpPr>
          <p:cNvPr id="469184761" name="Slide Number Placeholder 5"/>
          <p:cNvSpPr>
            <a:spLocks noGrp="1"/>
          </p:cNvSpPr>
          <p:nvPr>
            <p:ph type="sldNum" sz="quarter" idx="12"/>
          </p:nvPr>
        </p:nvSpPr>
        <p:spPr bwMode="auto"/>
        <p:txBody>
          <a:bodyPr/>
          <a:lstStyle/>
          <a:p>
            <a:pPr>
              <a:defRPr/>
            </a:pPr>
            <a:fld id="{08395586-F03A-48D1-94DF-16B239DF4FB5}" type="slidenum">
              <a:r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vertTx" userDrawn="1">
  <p:cSld name="Title and Vertical Text">
    <p:spTree>
      <p:nvGrpSpPr>
        <p:cNvPr id="1" name=""/>
        <p:cNvGrpSpPr/>
        <p:nvPr/>
      </p:nvGrpSpPr>
      <p:grpSpPr bwMode="auto">
        <a:xfrm>
          <a:off x="0" y="0"/>
          <a:ext cx="0" cy="0"/>
          <a:chOff x="0" y="0"/>
          <a:chExt cx="0" cy="0"/>
        </a:xfrm>
      </p:grpSpPr>
      <p:sp>
        <p:nvSpPr>
          <p:cNvPr id="1129786329" name="Title 1"/>
          <p:cNvSpPr>
            <a:spLocks noGrp="1"/>
          </p:cNvSpPr>
          <p:nvPr>
            <p:ph type="title"/>
          </p:nvPr>
        </p:nvSpPr>
        <p:spPr bwMode="auto"/>
        <p:txBody>
          <a:bodyPr/>
          <a:lstStyle/>
          <a:p>
            <a:pPr>
              <a:defRPr/>
            </a:pPr>
            <a:r>
              <a:rPr/>
              <a:t>Click to edit Master title style</a:t>
            </a:r>
            <a:endParaRPr/>
          </a:p>
        </p:txBody>
      </p:sp>
      <p:sp>
        <p:nvSpPr>
          <p:cNvPr id="242149833" name="Vertical Text Placeholder 2"/>
          <p:cNvSpPr>
            <a:spLocks noGrp="1"/>
          </p:cNvSpPr>
          <p:nvPr>
            <p:ph type="body" orient="vert" idx="1"/>
          </p:nvPr>
        </p:nvSpPr>
        <p:spPr bwMode="auto"/>
        <p:txBody>
          <a:bodyPr vert="eaVert"/>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10649784" name="Date Placeholder 3"/>
          <p:cNvSpPr>
            <a:spLocks noGrp="1"/>
          </p:cNvSpPr>
          <p:nvPr>
            <p:ph type="dt" sz="half" idx="10"/>
          </p:nvPr>
        </p:nvSpPr>
        <p:spPr bwMode="auto"/>
        <p:txBody>
          <a:bodyPr/>
          <a:lstStyle/>
          <a:p>
            <a:pPr>
              <a:defRPr/>
            </a:pPr>
            <a:fld id="{BCC18F51-09EC-435C-A3BA-64A766E099C0}" type="datetimeFigureOut">
              <a:rPr lang="ru-RU"/>
              <a:t>04.06.2025</a:t>
            </a:fld>
            <a:endParaRPr/>
          </a:p>
        </p:txBody>
      </p:sp>
      <p:sp>
        <p:nvSpPr>
          <p:cNvPr id="927526108" name="Footer Placeholder 4"/>
          <p:cNvSpPr>
            <a:spLocks noGrp="1"/>
          </p:cNvSpPr>
          <p:nvPr>
            <p:ph type="ftr" sz="quarter" idx="11"/>
          </p:nvPr>
        </p:nvSpPr>
        <p:spPr bwMode="auto"/>
        <p:txBody>
          <a:bodyPr/>
          <a:lstStyle/>
          <a:p>
            <a:pPr>
              <a:defRPr/>
            </a:pPr>
            <a:endParaRPr/>
          </a:p>
        </p:txBody>
      </p:sp>
      <p:sp>
        <p:nvSpPr>
          <p:cNvPr id="1018356404" name="Slide Number Placeholder 5"/>
          <p:cNvSpPr>
            <a:spLocks noGrp="1"/>
          </p:cNvSpPr>
          <p:nvPr>
            <p:ph type="sldNum" sz="quarter" idx="12"/>
          </p:nvPr>
        </p:nvSpPr>
        <p:spPr bwMode="auto"/>
        <p:txBody>
          <a:bodyPr/>
          <a:lstStyle/>
          <a:p>
            <a:pPr>
              <a:defRPr/>
            </a:pPr>
            <a:fld id="{08395586-F03A-48D1-94DF-16B239DF4FB5}" type="slidenum">
              <a:r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vertTitleAndTx" userDrawn="1">
  <p:cSld name="Vertical Title and Text">
    <p:spTree>
      <p:nvGrpSpPr>
        <p:cNvPr id="1" name=""/>
        <p:cNvGrpSpPr/>
        <p:nvPr/>
      </p:nvGrpSpPr>
      <p:grpSpPr bwMode="auto">
        <a:xfrm>
          <a:off x="0" y="0"/>
          <a:ext cx="0" cy="0"/>
          <a:chOff x="0" y="0"/>
          <a:chExt cx="0" cy="0"/>
        </a:xfrm>
      </p:grpSpPr>
      <p:sp>
        <p:nvSpPr>
          <p:cNvPr id="1251454165" name="Vertical Title 1"/>
          <p:cNvSpPr>
            <a:spLocks noGrp="1"/>
          </p:cNvSpPr>
          <p:nvPr>
            <p:ph type="title" orient="vert"/>
          </p:nvPr>
        </p:nvSpPr>
        <p:spPr bwMode="auto">
          <a:xfrm>
            <a:off x="8724899" y="365125"/>
            <a:ext cx="2628900" cy="5811838"/>
          </a:xfrm>
        </p:spPr>
        <p:txBody>
          <a:bodyPr vert="eaVert"/>
          <a:lstStyle/>
          <a:p>
            <a:pPr>
              <a:defRPr/>
            </a:pPr>
            <a:r>
              <a:rPr/>
              <a:t>Click to edit Master title style</a:t>
            </a:r>
            <a:endParaRPr/>
          </a:p>
        </p:txBody>
      </p:sp>
      <p:sp>
        <p:nvSpPr>
          <p:cNvPr id="1281872972" name="Vertical Text Placeholder 2"/>
          <p:cNvSpPr>
            <a:spLocks noGrp="1"/>
          </p:cNvSpPr>
          <p:nvPr>
            <p:ph type="body" orient="vert" idx="1"/>
          </p:nvPr>
        </p:nvSpPr>
        <p:spPr bwMode="auto">
          <a:xfrm>
            <a:off x="838198" y="365125"/>
            <a:ext cx="7734299" cy="5811838"/>
          </a:xfrm>
        </p:spPr>
        <p:txBody>
          <a:bodyPr vert="eaVert"/>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186607862" name="Date Placeholder 3"/>
          <p:cNvSpPr>
            <a:spLocks noGrp="1"/>
          </p:cNvSpPr>
          <p:nvPr>
            <p:ph type="dt" sz="half" idx="10"/>
          </p:nvPr>
        </p:nvSpPr>
        <p:spPr bwMode="auto"/>
        <p:txBody>
          <a:bodyPr/>
          <a:lstStyle/>
          <a:p>
            <a:pPr>
              <a:defRPr/>
            </a:pPr>
            <a:fld id="{BCC18F51-09EC-435C-A3BA-64A766E099C0}" type="datetimeFigureOut">
              <a:rPr lang="ru-RU"/>
              <a:t>04.06.2025</a:t>
            </a:fld>
            <a:endParaRPr/>
          </a:p>
        </p:txBody>
      </p:sp>
      <p:sp>
        <p:nvSpPr>
          <p:cNvPr id="2087528970" name="Footer Placeholder 4"/>
          <p:cNvSpPr>
            <a:spLocks noGrp="1"/>
          </p:cNvSpPr>
          <p:nvPr>
            <p:ph type="ftr" sz="quarter" idx="11"/>
          </p:nvPr>
        </p:nvSpPr>
        <p:spPr bwMode="auto"/>
        <p:txBody>
          <a:bodyPr/>
          <a:lstStyle/>
          <a:p>
            <a:pPr>
              <a:defRPr/>
            </a:pPr>
            <a:endParaRPr/>
          </a:p>
        </p:txBody>
      </p:sp>
      <p:sp>
        <p:nvSpPr>
          <p:cNvPr id="1850426701" name="Slide Number Placeholder 5"/>
          <p:cNvSpPr>
            <a:spLocks noGrp="1"/>
          </p:cNvSpPr>
          <p:nvPr>
            <p:ph type="sldNum" sz="quarter" idx="12"/>
          </p:nvPr>
        </p:nvSpPr>
        <p:spPr bwMode="auto"/>
        <p:txBody>
          <a:bodyPr/>
          <a:lstStyle/>
          <a:p>
            <a:pPr>
              <a:defRPr/>
            </a:pPr>
            <a:fld id="{08395586-F03A-48D1-94DF-16B239DF4FB5}" type="slidenum">
              <a:r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obj" userDrawn="1">
  <p:cSld name="Title and Content">
    <p:spTree>
      <p:nvGrpSpPr>
        <p:cNvPr id="1" name=""/>
        <p:cNvGrpSpPr/>
        <p:nvPr/>
      </p:nvGrpSpPr>
      <p:grpSpPr bwMode="auto">
        <a:xfrm>
          <a:off x="0" y="0"/>
          <a:ext cx="0" cy="0"/>
          <a:chOff x="0" y="0"/>
          <a:chExt cx="0" cy="0"/>
        </a:xfrm>
      </p:grpSpPr>
      <p:sp>
        <p:nvSpPr>
          <p:cNvPr id="2028543162" name="Title 1"/>
          <p:cNvSpPr>
            <a:spLocks noGrp="1"/>
          </p:cNvSpPr>
          <p:nvPr>
            <p:ph type="title"/>
          </p:nvPr>
        </p:nvSpPr>
        <p:spPr bwMode="auto"/>
        <p:txBody>
          <a:bodyPr/>
          <a:lstStyle/>
          <a:p>
            <a:pPr>
              <a:defRPr/>
            </a:pPr>
            <a:r>
              <a:rPr/>
              <a:t>Click to edit Master title style</a:t>
            </a:r>
            <a:endParaRPr/>
          </a:p>
        </p:txBody>
      </p:sp>
      <p:sp>
        <p:nvSpPr>
          <p:cNvPr id="348033827" name="Content Placeholder 2"/>
          <p:cNvSpPr>
            <a:spLocks noGrp="1"/>
          </p:cNvSpPr>
          <p:nvPr>
            <p:ph idx="1"/>
          </p:nvPr>
        </p:nvSpPr>
        <p:spPr bwMode="auto"/>
        <p:txBody>
          <a:body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1492815269" name="Date Placeholder 3"/>
          <p:cNvSpPr>
            <a:spLocks noGrp="1"/>
          </p:cNvSpPr>
          <p:nvPr>
            <p:ph type="dt" sz="half" idx="10"/>
          </p:nvPr>
        </p:nvSpPr>
        <p:spPr bwMode="auto"/>
        <p:txBody>
          <a:bodyPr/>
          <a:lstStyle/>
          <a:p>
            <a:pPr>
              <a:defRPr/>
            </a:pPr>
            <a:fld id="{BCC18F51-09EC-435C-A3BA-64A766E099C0}" type="datetimeFigureOut">
              <a:rPr lang="ru-RU"/>
              <a:t>04.06.2025</a:t>
            </a:fld>
            <a:endParaRPr/>
          </a:p>
        </p:txBody>
      </p:sp>
      <p:sp>
        <p:nvSpPr>
          <p:cNvPr id="101396469" name="Footer Placeholder 4"/>
          <p:cNvSpPr>
            <a:spLocks noGrp="1"/>
          </p:cNvSpPr>
          <p:nvPr>
            <p:ph type="ftr" sz="quarter" idx="11"/>
          </p:nvPr>
        </p:nvSpPr>
        <p:spPr bwMode="auto"/>
        <p:txBody>
          <a:bodyPr/>
          <a:lstStyle/>
          <a:p>
            <a:pPr>
              <a:defRPr/>
            </a:pPr>
            <a:endParaRPr/>
          </a:p>
        </p:txBody>
      </p:sp>
      <p:sp>
        <p:nvSpPr>
          <p:cNvPr id="1398394344" name="Slide Number Placeholder 5"/>
          <p:cNvSpPr>
            <a:spLocks noGrp="1"/>
          </p:cNvSpPr>
          <p:nvPr>
            <p:ph type="sldNum" sz="quarter" idx="12"/>
          </p:nvPr>
        </p:nvSpPr>
        <p:spPr bwMode="auto"/>
        <p:txBody>
          <a:bodyPr/>
          <a:lstStyle/>
          <a:p>
            <a:pPr>
              <a:defRPr/>
            </a:pPr>
            <a:fld id="{08395586-F03A-48D1-94DF-16B239DF4FB5}" type="slidenum">
              <a:rPr/>
              <a:t>‹#›</a:t>
            </a:fld>
            <a:endParaRPr/>
          </a:p>
        </p:txBody>
      </p:sp>
      <p:grpSp>
        <p:nvGrpSpPr>
          <p:cNvPr id="446034120" name="Группа 225285945"/>
          <p:cNvGrpSpPr/>
          <p:nvPr/>
        </p:nvGrpSpPr>
        <p:grpSpPr bwMode="auto">
          <a:xfrm>
            <a:off x="7022676" y="355055"/>
            <a:ext cx="4507901" cy="347467"/>
            <a:chOff x="0" y="0"/>
            <a:chExt cx="4507901" cy="347467"/>
          </a:xfrm>
        </p:grpSpPr>
        <p:sp>
          <p:nvSpPr>
            <p:cNvPr id="635552132" name="TextBox 635552131"/>
            <p:cNvSpPr txBox="1"/>
            <p:nvPr/>
          </p:nvSpPr>
          <p:spPr bwMode="auto">
            <a:xfrm>
              <a:off x="1169013" y="42282"/>
              <a:ext cx="2896704" cy="284227"/>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lgn="r">
                <a:defRPr/>
              </a:pPr>
              <a:r>
                <a:rPr lang="en-US" sz="1200" b="0" i="0" u="none" strike="noStrike" cap="none" spc="0">
                  <a:solidFill>
                    <a:schemeClr val="tx1"/>
                  </a:solidFill>
                  <a:latin typeface="Arial"/>
                  <a:ea typeface="Arial"/>
                  <a:cs typeface="Arial"/>
                </a:rPr>
                <a:t>プレゼンテーションエディター</a:t>
              </a:r>
              <a:endParaRPr sz="1200" b="0" i="0">
                <a:latin typeface="Arial"/>
                <a:cs typeface="Arial"/>
              </a:endParaRPr>
            </a:p>
          </p:txBody>
        </p:sp>
        <p:cxnSp>
          <p:nvCxnSpPr>
            <p:cNvPr id="1250444485" name="Прямая соединительная линия 1250444484"/>
            <p:cNvCxnSpPr/>
            <p:nvPr/>
          </p:nvCxnSpPr>
          <p:spPr bwMode="auto">
            <a:xfrm rot="5399942">
              <a:off x="2019721" y="-1672277"/>
              <a:ext cx="0" cy="4039443"/>
            </a:xfrm>
            <a:prstGeom prst="line">
              <a:avLst/>
            </a:prstGeom>
            <a:ln w="19049" cap="flat" cmpd="sng" algn="ctr">
              <a:solidFill>
                <a:schemeClr val="accent6"/>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cxnSp>
        <p:grpSp>
          <p:nvGrpSpPr>
            <p:cNvPr id="1422784821" name="Группа 1422784820"/>
            <p:cNvGrpSpPr/>
            <p:nvPr/>
          </p:nvGrpSpPr>
          <p:grpSpPr bwMode="auto">
            <a:xfrm>
              <a:off x="4142144" y="0"/>
              <a:ext cx="365756" cy="347467"/>
              <a:chOff x="0" y="0"/>
              <a:chExt cx="365756" cy="347467"/>
            </a:xfrm>
          </p:grpSpPr>
          <p:grpSp>
            <p:nvGrpSpPr>
              <p:cNvPr id="621469827" name="Группа 621469826"/>
              <p:cNvGrpSpPr/>
              <p:nvPr/>
            </p:nvGrpSpPr>
            <p:grpSpPr bwMode="auto">
              <a:xfrm>
                <a:off x="35345" y="73029"/>
                <a:ext cx="283014" cy="155661"/>
                <a:chOff x="0" y="0"/>
                <a:chExt cx="283014" cy="155661"/>
              </a:xfrm>
            </p:grpSpPr>
            <p:grpSp>
              <p:nvGrpSpPr>
                <p:cNvPr id="2140049948" name="Группа 2140049947"/>
                <p:cNvGrpSpPr/>
                <p:nvPr/>
              </p:nvGrpSpPr>
              <p:grpSpPr bwMode="auto">
                <a:xfrm>
                  <a:off x="0" y="0"/>
                  <a:ext cx="157316" cy="155661"/>
                  <a:chOff x="0" y="0"/>
                  <a:chExt cx="157316" cy="155661"/>
                </a:xfrm>
              </p:grpSpPr>
              <p:sp>
                <p:nvSpPr>
                  <p:cNvPr id="1798782888" name="Часть круга 1798782887"/>
                  <p:cNvSpPr>
                    <a:spLocks noChangeAspect="1"/>
                  </p:cNvSpPr>
                  <p:nvPr/>
                </p:nvSpPr>
                <p:spPr bwMode="auto">
                  <a:xfrm>
                    <a:off x="12639" y="12506"/>
                    <a:ext cx="132034" cy="130645"/>
                  </a:xfrm>
                  <a:prstGeom prst="pie">
                    <a:avLst>
                      <a:gd name="adj1" fmla="val 0"/>
                      <a:gd name="adj2" fmla="val 16200000"/>
                    </a:avLst>
                  </a:pr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en-US"/>
                  </a:p>
                </p:txBody>
              </p:sp>
              <p:sp>
                <p:nvSpPr>
                  <p:cNvPr id="1227469754" name="Часть круга 1227469753"/>
                  <p:cNvSpPr>
                    <a:spLocks noChangeAspect="1"/>
                  </p:cNvSpPr>
                  <p:nvPr/>
                </p:nvSpPr>
                <p:spPr bwMode="auto">
                  <a:xfrm flipH="1">
                    <a:off x="0" y="0"/>
                    <a:ext cx="157317" cy="155662"/>
                  </a:xfrm>
                  <a:prstGeom prst="pie">
                    <a:avLst>
                      <a:gd name="adj1" fmla="val 10747218"/>
                      <a:gd name="adj2" fmla="val 16200000"/>
                    </a:avLst>
                  </a:prstGeom>
                  <a:gradFill>
                    <a:gsLst>
                      <a:gs pos="0">
                        <a:schemeClr val="accent5">
                          <a:lumMod val="60000"/>
                          <a:lumOff val="40000"/>
                        </a:schemeClr>
                      </a:gs>
                      <a:gs pos="100000">
                        <a:schemeClr val="accent4">
                          <a:lumMod val="60000"/>
                          <a:lumOff val="40000"/>
                        </a:schemeClr>
                      </a:gs>
                    </a:gsLst>
                    <a:lin ang="5400000" scaled="1"/>
                  </a:gra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en-US"/>
                  </a:p>
                </p:txBody>
              </p:sp>
            </p:grpSp>
            <p:sp>
              <p:nvSpPr>
                <p:cNvPr id="1584775814" name="Прямоугольник: скругленные углы 1584775813"/>
                <p:cNvSpPr>
                  <a:spLocks noChangeAspect="1"/>
                </p:cNvSpPr>
                <p:nvPr/>
              </p:nvSpPr>
              <p:spPr bwMode="auto">
                <a:xfrm>
                  <a:off x="217193" y="125565"/>
                  <a:ext cx="65821" cy="8611"/>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en-US"/>
                </a:p>
              </p:txBody>
            </p:sp>
            <p:grpSp>
              <p:nvGrpSpPr>
                <p:cNvPr id="22024312" name="Группа 22024311"/>
                <p:cNvGrpSpPr/>
                <p:nvPr/>
              </p:nvGrpSpPr>
              <p:grpSpPr bwMode="auto">
                <a:xfrm>
                  <a:off x="173961" y="14339"/>
                  <a:ext cx="109053" cy="81827"/>
                  <a:chOff x="0" y="0"/>
                  <a:chExt cx="109053" cy="81827"/>
                </a:xfrm>
              </p:grpSpPr>
              <p:sp>
                <p:nvSpPr>
                  <p:cNvPr id="1884192099" name="Прямоугольник: скругленные углы 1884192098"/>
                  <p:cNvSpPr>
                    <a:spLocks noChangeAspect="1"/>
                  </p:cNvSpPr>
                  <p:nvPr/>
                </p:nvSpPr>
                <p:spPr bwMode="auto">
                  <a:xfrm>
                    <a:off x="0" y="0"/>
                    <a:ext cx="109054" cy="8611"/>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en-US"/>
                  </a:p>
                </p:txBody>
              </p:sp>
              <p:sp>
                <p:nvSpPr>
                  <p:cNvPr id="956640566" name="Прямоугольник: скругленные углы 956640565"/>
                  <p:cNvSpPr>
                    <a:spLocks noChangeAspect="1"/>
                  </p:cNvSpPr>
                  <p:nvPr/>
                </p:nvSpPr>
                <p:spPr bwMode="auto">
                  <a:xfrm>
                    <a:off x="0" y="24402"/>
                    <a:ext cx="109054" cy="8611"/>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en-US"/>
                  </a:p>
                </p:txBody>
              </p:sp>
              <p:sp>
                <p:nvSpPr>
                  <p:cNvPr id="410447916" name="Прямоугольник: скругленные углы 410447915"/>
                  <p:cNvSpPr>
                    <a:spLocks noChangeAspect="1"/>
                  </p:cNvSpPr>
                  <p:nvPr/>
                </p:nvSpPr>
                <p:spPr bwMode="auto">
                  <a:xfrm>
                    <a:off x="0" y="48809"/>
                    <a:ext cx="109054" cy="8611"/>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en-US"/>
                  </a:p>
                </p:txBody>
              </p:sp>
              <p:sp>
                <p:nvSpPr>
                  <p:cNvPr id="550251880" name="Прямоугольник: скругленные углы 550251879"/>
                  <p:cNvSpPr>
                    <a:spLocks noChangeAspect="1"/>
                  </p:cNvSpPr>
                  <p:nvPr/>
                </p:nvSpPr>
                <p:spPr bwMode="auto">
                  <a:xfrm>
                    <a:off x="0" y="73216"/>
                    <a:ext cx="109054" cy="8611"/>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en-US"/>
                  </a:p>
                </p:txBody>
              </p:sp>
            </p:grpSp>
          </p:grpSp>
          <p:grpSp>
            <p:nvGrpSpPr>
              <p:cNvPr id="2129264052" name="Группа 2129264051"/>
              <p:cNvGrpSpPr/>
              <p:nvPr/>
            </p:nvGrpSpPr>
            <p:grpSpPr bwMode="auto">
              <a:xfrm>
                <a:off x="0" y="0"/>
                <a:ext cx="365756" cy="347467"/>
                <a:chOff x="0" y="0"/>
                <a:chExt cx="365756" cy="347467"/>
              </a:xfrm>
            </p:grpSpPr>
            <p:grpSp>
              <p:nvGrpSpPr>
                <p:cNvPr id="447525313" name="Группа 447525312"/>
                <p:cNvGrpSpPr/>
                <p:nvPr/>
              </p:nvGrpSpPr>
              <p:grpSpPr bwMode="auto">
                <a:xfrm>
                  <a:off x="0" y="29160"/>
                  <a:ext cx="365756" cy="243398"/>
                  <a:chOff x="0" y="0"/>
                  <a:chExt cx="365756" cy="243398"/>
                </a:xfrm>
              </p:grpSpPr>
              <p:sp>
                <p:nvSpPr>
                  <p:cNvPr id="1697973111" name="Прямоугольник 1697973110"/>
                  <p:cNvSpPr>
                    <a:spLocks noChangeAspect="1"/>
                  </p:cNvSpPr>
                  <p:nvPr/>
                </p:nvSpPr>
                <p:spPr bwMode="auto">
                  <a:xfrm>
                    <a:off x="22170" y="25736"/>
                    <a:ext cx="321241" cy="191920"/>
                  </a:xfrm>
                  <a:prstGeom prst="rect">
                    <a:avLst/>
                  </a:pr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en-US"/>
                  </a:p>
                </p:txBody>
              </p:sp>
              <p:grpSp>
                <p:nvGrpSpPr>
                  <p:cNvPr id="1963214528" name="Группа 1963214527"/>
                  <p:cNvGrpSpPr/>
                  <p:nvPr/>
                </p:nvGrpSpPr>
                <p:grpSpPr bwMode="auto">
                  <a:xfrm>
                    <a:off x="0" y="0"/>
                    <a:ext cx="365756" cy="243398"/>
                    <a:chOff x="0" y="0"/>
                    <a:chExt cx="365756" cy="243398"/>
                  </a:xfrm>
                </p:grpSpPr>
                <p:sp>
                  <p:nvSpPr>
                    <p:cNvPr id="1487563465" name="Прямоугольник: скругленные углы 1487563464"/>
                    <p:cNvSpPr>
                      <a:spLocks noChangeAspect="1"/>
                    </p:cNvSpPr>
                    <p:nvPr/>
                  </p:nvSpPr>
                  <p:spPr bwMode="auto">
                    <a:xfrm>
                      <a:off x="0" y="0"/>
                      <a:ext cx="365756" cy="25737"/>
                    </a:xfrm>
                    <a:prstGeom prst="roundRect">
                      <a:avLst>
                        <a:gd name="adj" fmla="val 16667"/>
                      </a:avLst>
                    </a:pr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en-US"/>
                    </a:p>
                  </p:txBody>
                </p:sp>
                <p:sp>
                  <p:nvSpPr>
                    <p:cNvPr id="168813074" name="Прямоугольник: скругленные углы 168813073"/>
                    <p:cNvSpPr>
                      <a:spLocks noChangeAspect="1"/>
                    </p:cNvSpPr>
                    <p:nvPr/>
                  </p:nvSpPr>
                  <p:spPr bwMode="auto">
                    <a:xfrm>
                      <a:off x="0" y="217661"/>
                      <a:ext cx="365756" cy="25737"/>
                    </a:xfrm>
                    <a:prstGeom prst="roundRect">
                      <a:avLst>
                        <a:gd name="adj" fmla="val 16667"/>
                      </a:avLst>
                    </a:pr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en-US"/>
                    </a:p>
                  </p:txBody>
                </p:sp>
              </p:grpSp>
            </p:grpSp>
            <p:grpSp>
              <p:nvGrpSpPr>
                <p:cNvPr id="343969194" name="Группа 343969193"/>
                <p:cNvGrpSpPr/>
                <p:nvPr/>
              </p:nvGrpSpPr>
              <p:grpSpPr bwMode="auto">
                <a:xfrm>
                  <a:off x="81153" y="0"/>
                  <a:ext cx="203441" cy="347467"/>
                  <a:chOff x="0" y="0"/>
                  <a:chExt cx="203441" cy="347467"/>
                </a:xfrm>
              </p:grpSpPr>
              <p:sp>
                <p:nvSpPr>
                  <p:cNvPr id="868729981" name="Прямоугольник: скругленные верхние углы 868729980"/>
                  <p:cNvSpPr>
                    <a:spLocks noChangeAspect="1"/>
                  </p:cNvSpPr>
                  <p:nvPr/>
                </p:nvSpPr>
                <p:spPr bwMode="auto">
                  <a:xfrm>
                    <a:off x="29174" y="0"/>
                    <a:ext cx="145093" cy="29160"/>
                  </a:xfrm>
                  <a:prstGeom prst="round2SameRect">
                    <a:avLst>
                      <a:gd name="adj1" fmla="val 16667"/>
                      <a:gd name="adj2" fmla="val 0"/>
                    </a:avLst>
                  </a:pr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en-US"/>
                  </a:p>
                </p:txBody>
              </p:sp>
              <p:grpSp>
                <p:nvGrpSpPr>
                  <p:cNvPr id="543810762" name="Группа 543810761"/>
                  <p:cNvGrpSpPr/>
                  <p:nvPr/>
                </p:nvGrpSpPr>
                <p:grpSpPr bwMode="auto">
                  <a:xfrm>
                    <a:off x="0" y="272565"/>
                    <a:ext cx="203441" cy="74902"/>
                    <a:chOff x="0" y="0"/>
                    <a:chExt cx="203441" cy="74902"/>
                  </a:xfrm>
                </p:grpSpPr>
                <p:sp>
                  <p:nvSpPr>
                    <p:cNvPr id="1691244591" name="Полилиния: фигура 1691244590"/>
                    <p:cNvSpPr>
                      <a:spLocks noChangeAspect="1"/>
                    </p:cNvSpPr>
                    <p:nvPr/>
                  </p:nvSpPr>
                  <p:spPr bwMode="auto">
                    <a:xfrm>
                      <a:off x="0" y="0"/>
                      <a:ext cx="101721" cy="74903"/>
                    </a:xfrm>
                    <a:custGeom>
                      <a:avLst/>
                      <a:gdLst/>
                      <a:ahLst/>
                      <a:cxnLst/>
                      <a:rect l="0" t="0" r="r" b="b"/>
                      <a:pathLst>
                        <a:path w="43200" h="43200" fill="norm" stroke="1" extrusionOk="0">
                          <a:moveTo>
                            <a:pt x="0" y="43200"/>
                          </a:moveTo>
                          <a:lnTo>
                            <a:pt x="26668" y="88"/>
                          </a:lnTo>
                          <a:cubicBezTo>
                            <a:pt x="31732" y="58"/>
                            <a:pt x="38135" y="28"/>
                            <a:pt x="43200" y="0"/>
                          </a:cubicBezTo>
                          <a:lnTo>
                            <a:pt x="17076" y="43199"/>
                          </a:lnTo>
                          <a:lnTo>
                            <a:pt x="0" y="43200"/>
                          </a:lnTo>
                          <a:close/>
                        </a:path>
                      </a:pathLst>
                    </a:cu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en-US"/>
                    </a:p>
                  </p:txBody>
                </p:sp>
                <p:sp>
                  <p:nvSpPr>
                    <p:cNvPr id="1825996755" name="Полилиния: фигура 1825996754"/>
                    <p:cNvSpPr>
                      <a:spLocks noChangeAspect="1"/>
                    </p:cNvSpPr>
                    <p:nvPr/>
                  </p:nvSpPr>
                  <p:spPr bwMode="auto">
                    <a:xfrm flipH="1">
                      <a:off x="101720" y="0"/>
                      <a:ext cx="101721" cy="74903"/>
                    </a:xfrm>
                    <a:custGeom>
                      <a:avLst/>
                      <a:gdLst/>
                      <a:ahLst/>
                      <a:cxnLst/>
                      <a:rect l="0" t="0" r="r" b="b"/>
                      <a:pathLst>
                        <a:path w="43200" h="43200" fill="norm" stroke="1" extrusionOk="0">
                          <a:moveTo>
                            <a:pt x="0" y="43200"/>
                          </a:moveTo>
                          <a:lnTo>
                            <a:pt x="26668" y="88"/>
                          </a:lnTo>
                          <a:cubicBezTo>
                            <a:pt x="31732" y="58"/>
                            <a:pt x="38135" y="28"/>
                            <a:pt x="43200" y="0"/>
                          </a:cubicBezTo>
                          <a:lnTo>
                            <a:pt x="17076" y="43199"/>
                          </a:lnTo>
                          <a:lnTo>
                            <a:pt x="0" y="43200"/>
                          </a:lnTo>
                          <a:close/>
                        </a:path>
                      </a:pathLst>
                    </a:custGeom>
                    <a:no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en-US"/>
                    </a:p>
                  </p:txBody>
                </p:sp>
              </p:grpSp>
            </p:grpSp>
          </p:grpSp>
        </p:gr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secHead" userDrawn="1">
  <p:cSld name="Section Header">
    <p:spTree>
      <p:nvGrpSpPr>
        <p:cNvPr id="1" name=""/>
        <p:cNvGrpSpPr/>
        <p:nvPr/>
      </p:nvGrpSpPr>
      <p:grpSpPr bwMode="auto">
        <a:xfrm>
          <a:off x="0" y="0"/>
          <a:ext cx="0" cy="0"/>
          <a:chOff x="0" y="0"/>
          <a:chExt cx="0" cy="0"/>
        </a:xfrm>
      </p:grpSpPr>
      <p:sp>
        <p:nvSpPr>
          <p:cNvPr id="104681662" name="Title 1"/>
          <p:cNvSpPr>
            <a:spLocks noGrp="1"/>
          </p:cNvSpPr>
          <p:nvPr>
            <p:ph type="title"/>
          </p:nvPr>
        </p:nvSpPr>
        <p:spPr bwMode="auto">
          <a:xfrm>
            <a:off x="831850" y="1709738"/>
            <a:ext cx="10515600" cy="2852737"/>
          </a:xfrm>
        </p:spPr>
        <p:txBody>
          <a:bodyPr anchor="b"/>
          <a:lstStyle>
            <a:lvl1pPr>
              <a:defRPr sz="4500"/>
            </a:lvl1pPr>
          </a:lstStyle>
          <a:p>
            <a:pPr>
              <a:defRPr/>
            </a:pPr>
            <a:r>
              <a:rPr/>
              <a:t>Click to edit Master title style</a:t>
            </a:r>
            <a:endParaRPr/>
          </a:p>
        </p:txBody>
      </p:sp>
      <p:sp>
        <p:nvSpPr>
          <p:cNvPr id="376705145" name="Text Placeholder 2"/>
          <p:cNvSpPr>
            <a:spLocks noGrp="1"/>
          </p:cNvSpPr>
          <p:nvPr>
            <p:ph type="body" idx="1"/>
          </p:nvPr>
        </p:nvSpPr>
        <p:spPr bwMode="auto">
          <a:xfrm>
            <a:off x="831850" y="4589463"/>
            <a:ext cx="10515600" cy="1500186"/>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defRPr/>
            </a:pPr>
            <a:r>
              <a:rPr/>
              <a:t>Click to edit Master text styles</a:t>
            </a:r>
            <a:endParaRPr/>
          </a:p>
        </p:txBody>
      </p:sp>
      <p:sp>
        <p:nvSpPr>
          <p:cNvPr id="1227654715" name="Date Placeholder 3"/>
          <p:cNvSpPr>
            <a:spLocks noGrp="1"/>
          </p:cNvSpPr>
          <p:nvPr>
            <p:ph type="dt" sz="half" idx="10"/>
          </p:nvPr>
        </p:nvSpPr>
        <p:spPr bwMode="auto"/>
        <p:txBody>
          <a:bodyPr/>
          <a:lstStyle/>
          <a:p>
            <a:pPr>
              <a:defRPr/>
            </a:pPr>
            <a:fld id="{BCC18F51-09EC-435C-A3BA-64A766E099C0}" type="datetimeFigureOut">
              <a:rPr lang="ru-RU"/>
              <a:t>04.06.2025</a:t>
            </a:fld>
            <a:endParaRPr/>
          </a:p>
        </p:txBody>
      </p:sp>
      <p:sp>
        <p:nvSpPr>
          <p:cNvPr id="1201009237" name="Footer Placeholder 4"/>
          <p:cNvSpPr>
            <a:spLocks noGrp="1"/>
          </p:cNvSpPr>
          <p:nvPr>
            <p:ph type="ftr" sz="quarter" idx="11"/>
          </p:nvPr>
        </p:nvSpPr>
        <p:spPr bwMode="auto"/>
        <p:txBody>
          <a:bodyPr/>
          <a:lstStyle/>
          <a:p>
            <a:pPr>
              <a:defRPr/>
            </a:pPr>
            <a:endParaRPr/>
          </a:p>
        </p:txBody>
      </p:sp>
      <p:sp>
        <p:nvSpPr>
          <p:cNvPr id="1586910226" name="Slide Number Placeholder 5"/>
          <p:cNvSpPr>
            <a:spLocks noGrp="1"/>
          </p:cNvSpPr>
          <p:nvPr>
            <p:ph type="sldNum" sz="quarter" idx="12"/>
          </p:nvPr>
        </p:nvSpPr>
        <p:spPr bwMode="auto"/>
        <p:txBody>
          <a:bodyPr/>
          <a:lstStyle/>
          <a:p>
            <a:pPr>
              <a:defRPr/>
            </a:pPr>
            <a:fld id="{08395586-F03A-48D1-94DF-16B239DF4FB5}" type="slidenum">
              <a:r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twoObj" userDrawn="1">
  <p:cSld name="Two Content">
    <p:spTree>
      <p:nvGrpSpPr>
        <p:cNvPr id="1" name=""/>
        <p:cNvGrpSpPr/>
        <p:nvPr/>
      </p:nvGrpSpPr>
      <p:grpSpPr bwMode="auto">
        <a:xfrm>
          <a:off x="0" y="0"/>
          <a:ext cx="0" cy="0"/>
          <a:chOff x="0" y="0"/>
          <a:chExt cx="0" cy="0"/>
        </a:xfrm>
      </p:grpSpPr>
      <p:sp>
        <p:nvSpPr>
          <p:cNvPr id="1803491793" name="Title 1"/>
          <p:cNvSpPr>
            <a:spLocks noGrp="1"/>
          </p:cNvSpPr>
          <p:nvPr>
            <p:ph type="title"/>
          </p:nvPr>
        </p:nvSpPr>
        <p:spPr bwMode="auto"/>
        <p:txBody>
          <a:bodyPr/>
          <a:lstStyle/>
          <a:p>
            <a:pPr>
              <a:defRPr/>
            </a:pPr>
            <a:r>
              <a:rPr/>
              <a:t>Click to edit Master title style</a:t>
            </a:r>
            <a:endParaRPr/>
          </a:p>
        </p:txBody>
      </p:sp>
      <p:sp>
        <p:nvSpPr>
          <p:cNvPr id="194072329" name="Content Placeholder 2"/>
          <p:cNvSpPr>
            <a:spLocks noGrp="1"/>
          </p:cNvSpPr>
          <p:nvPr>
            <p:ph sz="half" idx="1"/>
          </p:nvPr>
        </p:nvSpPr>
        <p:spPr bwMode="auto">
          <a:xfrm>
            <a:off x="838198" y="1825625"/>
            <a:ext cx="5181599" cy="4351338"/>
          </a:xfrm>
        </p:spPr>
        <p:txBody>
          <a:body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26254777" name="Content Placeholder 3"/>
          <p:cNvSpPr>
            <a:spLocks noGrp="1"/>
          </p:cNvSpPr>
          <p:nvPr>
            <p:ph sz="half" idx="2"/>
          </p:nvPr>
        </p:nvSpPr>
        <p:spPr bwMode="auto">
          <a:xfrm>
            <a:off x="6172200" y="1825625"/>
            <a:ext cx="5181599" cy="4351338"/>
          </a:xfrm>
        </p:spPr>
        <p:txBody>
          <a:body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2040568941" name="Date Placeholder 4"/>
          <p:cNvSpPr>
            <a:spLocks noGrp="1"/>
          </p:cNvSpPr>
          <p:nvPr>
            <p:ph type="dt" sz="half" idx="10"/>
          </p:nvPr>
        </p:nvSpPr>
        <p:spPr bwMode="auto"/>
        <p:txBody>
          <a:bodyPr/>
          <a:lstStyle/>
          <a:p>
            <a:pPr>
              <a:defRPr/>
            </a:pPr>
            <a:fld id="{BCC18F51-09EC-435C-A3BA-64A766E099C0}" type="datetimeFigureOut">
              <a:rPr lang="ru-RU"/>
              <a:t>04.06.2025</a:t>
            </a:fld>
            <a:endParaRPr/>
          </a:p>
        </p:txBody>
      </p:sp>
      <p:sp>
        <p:nvSpPr>
          <p:cNvPr id="472244613" name="Footer Placeholder 5"/>
          <p:cNvSpPr>
            <a:spLocks noGrp="1"/>
          </p:cNvSpPr>
          <p:nvPr>
            <p:ph type="ftr" sz="quarter" idx="11"/>
          </p:nvPr>
        </p:nvSpPr>
        <p:spPr bwMode="auto"/>
        <p:txBody>
          <a:bodyPr/>
          <a:lstStyle/>
          <a:p>
            <a:pPr>
              <a:defRPr/>
            </a:pPr>
            <a:endParaRPr/>
          </a:p>
        </p:txBody>
      </p:sp>
      <p:sp>
        <p:nvSpPr>
          <p:cNvPr id="1722972562" name="Slide Number Placeholder 6"/>
          <p:cNvSpPr>
            <a:spLocks noGrp="1"/>
          </p:cNvSpPr>
          <p:nvPr>
            <p:ph type="sldNum" sz="quarter" idx="12"/>
          </p:nvPr>
        </p:nvSpPr>
        <p:spPr bwMode="auto"/>
        <p:txBody>
          <a:bodyPr/>
          <a:lstStyle/>
          <a:p>
            <a:pPr>
              <a:defRPr/>
            </a:pPr>
            <a:fld id="{08395586-F03A-48D1-94DF-16B239DF4FB5}" type="slidenum">
              <a:r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twoTxTwoObj" userDrawn="1">
  <p:cSld name="Comparison">
    <p:spTree>
      <p:nvGrpSpPr>
        <p:cNvPr id="1" name=""/>
        <p:cNvGrpSpPr/>
        <p:nvPr/>
      </p:nvGrpSpPr>
      <p:grpSpPr bwMode="auto">
        <a:xfrm>
          <a:off x="0" y="0"/>
          <a:ext cx="0" cy="0"/>
          <a:chOff x="0" y="0"/>
          <a:chExt cx="0" cy="0"/>
        </a:xfrm>
      </p:grpSpPr>
      <p:sp>
        <p:nvSpPr>
          <p:cNvPr id="472582841" name="Title 1"/>
          <p:cNvSpPr>
            <a:spLocks noGrp="1"/>
          </p:cNvSpPr>
          <p:nvPr>
            <p:ph type="title"/>
          </p:nvPr>
        </p:nvSpPr>
        <p:spPr bwMode="auto">
          <a:xfrm>
            <a:off x="839787" y="365125"/>
            <a:ext cx="10515600" cy="1325562"/>
          </a:xfrm>
        </p:spPr>
        <p:txBody>
          <a:bodyPr/>
          <a:lstStyle/>
          <a:p>
            <a:pPr>
              <a:defRPr/>
            </a:pPr>
            <a:r>
              <a:rPr/>
              <a:t>Click to edit Master title style</a:t>
            </a:r>
            <a:endParaRPr/>
          </a:p>
        </p:txBody>
      </p:sp>
      <p:sp>
        <p:nvSpPr>
          <p:cNvPr id="1984988211" name="Text Placeholder 2"/>
          <p:cNvSpPr>
            <a:spLocks noGrp="1"/>
          </p:cNvSpPr>
          <p:nvPr>
            <p:ph type="body" idx="1"/>
          </p:nvPr>
        </p:nvSpPr>
        <p:spPr bwMode="auto">
          <a:xfrm>
            <a:off x="839789" y="1681162"/>
            <a:ext cx="5157785" cy="823911"/>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defRPr/>
            </a:pPr>
            <a:r>
              <a:rPr/>
              <a:t>Click to edit Master text styles</a:t>
            </a:r>
            <a:endParaRPr/>
          </a:p>
        </p:txBody>
      </p:sp>
      <p:sp>
        <p:nvSpPr>
          <p:cNvPr id="2125346588" name="Content Placeholder 3"/>
          <p:cNvSpPr>
            <a:spLocks noGrp="1"/>
          </p:cNvSpPr>
          <p:nvPr>
            <p:ph sz="half" idx="2"/>
          </p:nvPr>
        </p:nvSpPr>
        <p:spPr bwMode="auto">
          <a:xfrm>
            <a:off x="839789" y="2505074"/>
            <a:ext cx="5157785" cy="3684587"/>
          </a:xfrm>
        </p:spPr>
        <p:txBody>
          <a:body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217520013" name="Text Placeholder 4"/>
          <p:cNvSpPr>
            <a:spLocks noGrp="1"/>
          </p:cNvSpPr>
          <p:nvPr>
            <p:ph type="body" sz="quarter" idx="3"/>
          </p:nvPr>
        </p:nvSpPr>
        <p:spPr bwMode="auto">
          <a:xfrm>
            <a:off x="6172200" y="1681162"/>
            <a:ext cx="5183187" cy="823911"/>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defRPr/>
            </a:pPr>
            <a:r>
              <a:rPr/>
              <a:t>Click to edit Master text styles</a:t>
            </a:r>
            <a:endParaRPr/>
          </a:p>
        </p:txBody>
      </p:sp>
      <p:sp>
        <p:nvSpPr>
          <p:cNvPr id="1143583865" name="Content Placeholder 5"/>
          <p:cNvSpPr>
            <a:spLocks noGrp="1"/>
          </p:cNvSpPr>
          <p:nvPr>
            <p:ph sz="quarter" idx="4"/>
          </p:nvPr>
        </p:nvSpPr>
        <p:spPr bwMode="auto">
          <a:xfrm>
            <a:off x="6172200" y="2505074"/>
            <a:ext cx="5183187" cy="3684587"/>
          </a:xfrm>
        </p:spPr>
        <p:txBody>
          <a:body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1620876957" name="Date Placeholder 6"/>
          <p:cNvSpPr>
            <a:spLocks noGrp="1"/>
          </p:cNvSpPr>
          <p:nvPr>
            <p:ph type="dt" sz="half" idx="10"/>
          </p:nvPr>
        </p:nvSpPr>
        <p:spPr bwMode="auto"/>
        <p:txBody>
          <a:bodyPr/>
          <a:lstStyle/>
          <a:p>
            <a:pPr>
              <a:defRPr/>
            </a:pPr>
            <a:fld id="{BCC18F51-09EC-435C-A3BA-64A766E099C0}" type="datetimeFigureOut">
              <a:rPr lang="ru-RU"/>
              <a:t>04.06.2025</a:t>
            </a:fld>
            <a:endParaRPr/>
          </a:p>
        </p:txBody>
      </p:sp>
      <p:sp>
        <p:nvSpPr>
          <p:cNvPr id="1445198386" name="Footer Placeholder 7"/>
          <p:cNvSpPr>
            <a:spLocks noGrp="1"/>
          </p:cNvSpPr>
          <p:nvPr>
            <p:ph type="ftr" sz="quarter" idx="11"/>
          </p:nvPr>
        </p:nvSpPr>
        <p:spPr bwMode="auto"/>
        <p:txBody>
          <a:bodyPr/>
          <a:lstStyle/>
          <a:p>
            <a:pPr>
              <a:defRPr/>
            </a:pPr>
            <a:endParaRPr/>
          </a:p>
        </p:txBody>
      </p:sp>
      <p:sp>
        <p:nvSpPr>
          <p:cNvPr id="1310732697" name="Slide Number Placeholder 8"/>
          <p:cNvSpPr>
            <a:spLocks noGrp="1"/>
          </p:cNvSpPr>
          <p:nvPr>
            <p:ph type="sldNum" sz="quarter" idx="12"/>
          </p:nvPr>
        </p:nvSpPr>
        <p:spPr bwMode="auto"/>
        <p:txBody>
          <a:bodyPr/>
          <a:lstStyle/>
          <a:p>
            <a:pPr>
              <a:defRPr/>
            </a:pPr>
            <a:fld id="{08395586-F03A-48D1-94DF-16B239DF4FB5}" type="slidenum">
              <a:r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titleOnly" userDrawn="1">
  <p:cSld name="Title Only">
    <p:spTree>
      <p:nvGrpSpPr>
        <p:cNvPr id="1" name=""/>
        <p:cNvGrpSpPr/>
        <p:nvPr/>
      </p:nvGrpSpPr>
      <p:grpSpPr bwMode="auto">
        <a:xfrm>
          <a:off x="0" y="0"/>
          <a:ext cx="0" cy="0"/>
          <a:chOff x="0" y="0"/>
          <a:chExt cx="0" cy="0"/>
        </a:xfrm>
      </p:grpSpPr>
      <p:sp>
        <p:nvSpPr>
          <p:cNvPr id="232067277" name="Title 1"/>
          <p:cNvSpPr>
            <a:spLocks noGrp="1"/>
          </p:cNvSpPr>
          <p:nvPr>
            <p:ph type="title"/>
          </p:nvPr>
        </p:nvSpPr>
        <p:spPr bwMode="auto"/>
        <p:txBody>
          <a:bodyPr/>
          <a:lstStyle/>
          <a:p>
            <a:pPr>
              <a:defRPr/>
            </a:pPr>
            <a:r>
              <a:rPr/>
              <a:t>Click to edit Master title style</a:t>
            </a:r>
            <a:endParaRPr/>
          </a:p>
        </p:txBody>
      </p:sp>
      <p:sp>
        <p:nvSpPr>
          <p:cNvPr id="1255784824" name="Date Placeholder 2"/>
          <p:cNvSpPr>
            <a:spLocks noGrp="1"/>
          </p:cNvSpPr>
          <p:nvPr>
            <p:ph type="dt" sz="half" idx="10"/>
          </p:nvPr>
        </p:nvSpPr>
        <p:spPr bwMode="auto"/>
        <p:txBody>
          <a:bodyPr/>
          <a:lstStyle/>
          <a:p>
            <a:pPr>
              <a:defRPr/>
            </a:pPr>
            <a:fld id="{BCC18F51-09EC-435C-A3BA-64A766E099C0}" type="datetimeFigureOut">
              <a:rPr lang="ru-RU"/>
              <a:t>04.06.2025</a:t>
            </a:fld>
            <a:endParaRPr/>
          </a:p>
        </p:txBody>
      </p:sp>
      <p:sp>
        <p:nvSpPr>
          <p:cNvPr id="161781137" name="Footer Placeholder 3"/>
          <p:cNvSpPr>
            <a:spLocks noGrp="1"/>
          </p:cNvSpPr>
          <p:nvPr>
            <p:ph type="ftr" sz="quarter" idx="11"/>
          </p:nvPr>
        </p:nvSpPr>
        <p:spPr bwMode="auto"/>
        <p:txBody>
          <a:bodyPr/>
          <a:lstStyle/>
          <a:p>
            <a:pPr>
              <a:defRPr/>
            </a:pPr>
            <a:endParaRPr/>
          </a:p>
        </p:txBody>
      </p:sp>
      <p:sp>
        <p:nvSpPr>
          <p:cNvPr id="249698612" name="Slide Number Placeholder 4"/>
          <p:cNvSpPr>
            <a:spLocks noGrp="1"/>
          </p:cNvSpPr>
          <p:nvPr>
            <p:ph type="sldNum" sz="quarter" idx="12"/>
          </p:nvPr>
        </p:nvSpPr>
        <p:spPr bwMode="auto"/>
        <p:txBody>
          <a:bodyPr/>
          <a:lstStyle/>
          <a:p>
            <a:pPr>
              <a:defRPr/>
            </a:pPr>
            <a:fld id="{08395586-F03A-48D1-94DF-16B239DF4FB5}" type="slidenum">
              <a:r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blank" userDrawn="1">
  <p:cSld name="Blank">
    <p:spTree>
      <p:nvGrpSpPr>
        <p:cNvPr id="1" name=""/>
        <p:cNvGrpSpPr/>
        <p:nvPr/>
      </p:nvGrpSpPr>
      <p:grpSpPr bwMode="auto">
        <a:xfrm>
          <a:off x="0" y="0"/>
          <a:ext cx="0" cy="0"/>
          <a:chOff x="0" y="0"/>
          <a:chExt cx="0" cy="0"/>
        </a:xfrm>
      </p:grpSpPr>
      <p:sp>
        <p:nvSpPr>
          <p:cNvPr id="1276155800" name="Date Placeholder 1"/>
          <p:cNvSpPr>
            <a:spLocks noGrp="1"/>
          </p:cNvSpPr>
          <p:nvPr>
            <p:ph type="dt" sz="half" idx="10"/>
          </p:nvPr>
        </p:nvSpPr>
        <p:spPr bwMode="auto"/>
        <p:txBody>
          <a:bodyPr/>
          <a:lstStyle/>
          <a:p>
            <a:pPr>
              <a:defRPr/>
            </a:pPr>
            <a:fld id="{BCC18F51-09EC-435C-A3BA-64A766E099C0}" type="datetimeFigureOut">
              <a:rPr lang="ru-RU"/>
              <a:t>04.06.2025</a:t>
            </a:fld>
            <a:endParaRPr/>
          </a:p>
        </p:txBody>
      </p:sp>
      <p:sp>
        <p:nvSpPr>
          <p:cNvPr id="395788671" name="Footer Placeholder 2"/>
          <p:cNvSpPr>
            <a:spLocks noGrp="1"/>
          </p:cNvSpPr>
          <p:nvPr>
            <p:ph type="ftr" sz="quarter" idx="11"/>
          </p:nvPr>
        </p:nvSpPr>
        <p:spPr bwMode="auto"/>
        <p:txBody>
          <a:bodyPr/>
          <a:lstStyle/>
          <a:p>
            <a:pPr>
              <a:defRPr/>
            </a:pPr>
            <a:endParaRPr/>
          </a:p>
        </p:txBody>
      </p:sp>
      <p:sp>
        <p:nvSpPr>
          <p:cNvPr id="740352242" name="Slide Number Placeholder 3"/>
          <p:cNvSpPr>
            <a:spLocks noGrp="1"/>
          </p:cNvSpPr>
          <p:nvPr>
            <p:ph type="sldNum" sz="quarter" idx="12"/>
          </p:nvPr>
        </p:nvSpPr>
        <p:spPr bwMode="auto"/>
        <p:txBody>
          <a:bodyPr/>
          <a:lstStyle/>
          <a:p>
            <a:pPr>
              <a:defRPr/>
            </a:pPr>
            <a:fld id="{08395586-F03A-48D1-94DF-16B239DF4FB5}" type="slidenum">
              <a:r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objTx" userDrawn="1">
  <p:cSld name="Content with Caption">
    <p:spTree>
      <p:nvGrpSpPr>
        <p:cNvPr id="1" name=""/>
        <p:cNvGrpSpPr/>
        <p:nvPr/>
      </p:nvGrpSpPr>
      <p:grpSpPr bwMode="auto">
        <a:xfrm>
          <a:off x="0" y="0"/>
          <a:ext cx="0" cy="0"/>
          <a:chOff x="0" y="0"/>
          <a:chExt cx="0" cy="0"/>
        </a:xfrm>
      </p:grpSpPr>
      <p:sp>
        <p:nvSpPr>
          <p:cNvPr id="136835637" name="Title 1"/>
          <p:cNvSpPr>
            <a:spLocks noGrp="1"/>
          </p:cNvSpPr>
          <p:nvPr>
            <p:ph type="title"/>
          </p:nvPr>
        </p:nvSpPr>
        <p:spPr bwMode="auto">
          <a:xfrm>
            <a:off x="839787" y="457200"/>
            <a:ext cx="3932237" cy="1600200"/>
          </a:xfrm>
        </p:spPr>
        <p:txBody>
          <a:bodyPr anchor="b"/>
          <a:lstStyle>
            <a:lvl1pPr>
              <a:defRPr sz="2400"/>
            </a:lvl1pPr>
          </a:lstStyle>
          <a:p>
            <a:pPr>
              <a:defRPr/>
            </a:pPr>
            <a:r>
              <a:rPr/>
              <a:t>Click to edit Master title style</a:t>
            </a:r>
            <a:endParaRPr/>
          </a:p>
        </p:txBody>
      </p:sp>
      <p:sp>
        <p:nvSpPr>
          <p:cNvPr id="1606330482" name="Content Placeholder 2"/>
          <p:cNvSpPr>
            <a:spLocks noGrp="1"/>
          </p:cNvSpPr>
          <p:nvPr>
            <p:ph idx="1"/>
          </p:nvPr>
        </p:nvSpPr>
        <p:spPr bwMode="auto">
          <a:xfrm>
            <a:off x="5183187"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2025099647" name="Text Placeholder 3"/>
          <p:cNvSpPr>
            <a:spLocks noGrp="1"/>
          </p:cNvSpPr>
          <p:nvPr>
            <p:ph type="body" sz="half" idx="2"/>
          </p:nvPr>
        </p:nvSpPr>
        <p:spPr bwMode="auto">
          <a:xfrm>
            <a:off x="839787" y="2057399"/>
            <a:ext cx="3932237" cy="381158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defRPr/>
            </a:pPr>
            <a:r>
              <a:rPr/>
              <a:t>Click to edit Master text styles</a:t>
            </a:r>
            <a:endParaRPr/>
          </a:p>
        </p:txBody>
      </p:sp>
      <p:sp>
        <p:nvSpPr>
          <p:cNvPr id="1162168034" name="Date Placeholder 4"/>
          <p:cNvSpPr>
            <a:spLocks noGrp="1"/>
          </p:cNvSpPr>
          <p:nvPr>
            <p:ph type="dt" sz="half" idx="10"/>
          </p:nvPr>
        </p:nvSpPr>
        <p:spPr bwMode="auto"/>
        <p:txBody>
          <a:bodyPr/>
          <a:lstStyle/>
          <a:p>
            <a:pPr>
              <a:defRPr/>
            </a:pPr>
            <a:fld id="{BCC18F51-09EC-435C-A3BA-64A766E099C0}" type="datetimeFigureOut">
              <a:rPr lang="ru-RU"/>
              <a:t>04.06.2025</a:t>
            </a:fld>
            <a:endParaRPr/>
          </a:p>
        </p:txBody>
      </p:sp>
      <p:sp>
        <p:nvSpPr>
          <p:cNvPr id="688600845" name="Footer Placeholder 5"/>
          <p:cNvSpPr>
            <a:spLocks noGrp="1"/>
          </p:cNvSpPr>
          <p:nvPr>
            <p:ph type="ftr" sz="quarter" idx="11"/>
          </p:nvPr>
        </p:nvSpPr>
        <p:spPr bwMode="auto"/>
        <p:txBody>
          <a:bodyPr/>
          <a:lstStyle/>
          <a:p>
            <a:pPr>
              <a:defRPr/>
            </a:pPr>
            <a:endParaRPr/>
          </a:p>
        </p:txBody>
      </p:sp>
      <p:sp>
        <p:nvSpPr>
          <p:cNvPr id="1727125163" name="Slide Number Placeholder 6"/>
          <p:cNvSpPr>
            <a:spLocks noGrp="1"/>
          </p:cNvSpPr>
          <p:nvPr>
            <p:ph type="sldNum" sz="quarter" idx="12"/>
          </p:nvPr>
        </p:nvSpPr>
        <p:spPr bwMode="auto"/>
        <p:txBody>
          <a:bodyPr/>
          <a:lstStyle/>
          <a:p>
            <a:pPr>
              <a:defRPr/>
            </a:pPr>
            <a:fld id="{08395586-F03A-48D1-94DF-16B239DF4FB5}" type="slidenum">
              <a:r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0" showMasterPhAnim="0" showMasterSp="1" type="picTx" userDrawn="1">
  <p:cSld name="Picture with Caption">
    <p:spTree>
      <p:nvGrpSpPr>
        <p:cNvPr id="1" name=""/>
        <p:cNvGrpSpPr/>
        <p:nvPr/>
      </p:nvGrpSpPr>
      <p:grpSpPr bwMode="auto">
        <a:xfrm>
          <a:off x="0" y="0"/>
          <a:ext cx="0" cy="0"/>
          <a:chOff x="0" y="0"/>
          <a:chExt cx="0" cy="0"/>
        </a:xfrm>
      </p:grpSpPr>
      <p:sp>
        <p:nvSpPr>
          <p:cNvPr id="762878533" name="Title 1"/>
          <p:cNvSpPr>
            <a:spLocks noGrp="1"/>
          </p:cNvSpPr>
          <p:nvPr>
            <p:ph type="title"/>
          </p:nvPr>
        </p:nvSpPr>
        <p:spPr bwMode="auto">
          <a:xfrm>
            <a:off x="839787" y="457200"/>
            <a:ext cx="3932237" cy="1600200"/>
          </a:xfrm>
        </p:spPr>
        <p:txBody>
          <a:bodyPr anchor="b"/>
          <a:lstStyle>
            <a:lvl1pPr>
              <a:defRPr sz="2400"/>
            </a:lvl1pPr>
          </a:lstStyle>
          <a:p>
            <a:pPr>
              <a:defRPr/>
            </a:pPr>
            <a:r>
              <a:rPr/>
              <a:t>Click to edit Master title style</a:t>
            </a:r>
            <a:endParaRPr/>
          </a:p>
        </p:txBody>
      </p:sp>
      <p:sp>
        <p:nvSpPr>
          <p:cNvPr id="1180046793" name="Picture Placeholder 2"/>
          <p:cNvSpPr>
            <a:spLocks noChangeAspect="1" noGrp="1"/>
          </p:cNvSpPr>
          <p:nvPr>
            <p:ph type="pic" idx="1"/>
          </p:nvPr>
        </p:nvSpPr>
        <p:spPr bwMode="auto">
          <a:xfrm>
            <a:off x="5183187" y="987425"/>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a:defRPr/>
            </a:pPr>
            <a:r>
              <a:rPr/>
              <a:t>Click icon to add picture</a:t>
            </a:r>
            <a:endParaRPr/>
          </a:p>
        </p:txBody>
      </p:sp>
      <p:sp>
        <p:nvSpPr>
          <p:cNvPr id="1139766542" name="Text Placeholder 3"/>
          <p:cNvSpPr>
            <a:spLocks noGrp="1"/>
          </p:cNvSpPr>
          <p:nvPr>
            <p:ph type="body" sz="half" idx="2"/>
          </p:nvPr>
        </p:nvSpPr>
        <p:spPr bwMode="auto">
          <a:xfrm>
            <a:off x="839787" y="2057399"/>
            <a:ext cx="3932237" cy="381158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defRPr/>
            </a:pPr>
            <a:r>
              <a:rPr/>
              <a:t>Click to edit Master text styles</a:t>
            </a:r>
            <a:endParaRPr/>
          </a:p>
        </p:txBody>
      </p:sp>
      <p:sp>
        <p:nvSpPr>
          <p:cNvPr id="587178126" name="Date Placeholder 4"/>
          <p:cNvSpPr>
            <a:spLocks noGrp="1"/>
          </p:cNvSpPr>
          <p:nvPr>
            <p:ph type="dt" sz="half" idx="10"/>
          </p:nvPr>
        </p:nvSpPr>
        <p:spPr bwMode="auto"/>
        <p:txBody>
          <a:bodyPr/>
          <a:lstStyle/>
          <a:p>
            <a:pPr>
              <a:defRPr/>
            </a:pPr>
            <a:fld id="{BCC18F51-09EC-435C-A3BA-64A766E099C0}" type="datetimeFigureOut">
              <a:rPr lang="ru-RU"/>
              <a:t>04.06.2025</a:t>
            </a:fld>
            <a:endParaRPr/>
          </a:p>
        </p:txBody>
      </p:sp>
      <p:sp>
        <p:nvSpPr>
          <p:cNvPr id="300692307" name="Footer Placeholder 5"/>
          <p:cNvSpPr>
            <a:spLocks noGrp="1"/>
          </p:cNvSpPr>
          <p:nvPr>
            <p:ph type="ftr" sz="quarter" idx="11"/>
          </p:nvPr>
        </p:nvSpPr>
        <p:spPr bwMode="auto"/>
        <p:txBody>
          <a:bodyPr/>
          <a:lstStyle/>
          <a:p>
            <a:pPr>
              <a:defRPr/>
            </a:pPr>
            <a:endParaRPr/>
          </a:p>
        </p:txBody>
      </p:sp>
      <p:sp>
        <p:nvSpPr>
          <p:cNvPr id="453298109" name="Slide Number Placeholder 6"/>
          <p:cNvSpPr>
            <a:spLocks noGrp="1"/>
          </p:cNvSpPr>
          <p:nvPr>
            <p:ph type="sldNum" sz="quarter" idx="12"/>
          </p:nvPr>
        </p:nvSpPr>
        <p:spPr bwMode="auto"/>
        <p:txBody>
          <a:bodyPr/>
          <a:lstStyle/>
          <a:p>
            <a:pPr>
              <a:defRPr/>
            </a:pPr>
            <a:fld id="{08395586-F03A-48D1-94DF-16B239DF4FB5}" type="slidenum">
              <a:rPr/>
              <a:t>‹#›</a:t>
            </a:fld>
            <a:endParaRPr/>
          </a:p>
        </p:txBody>
      </p:sp>
    </p:spTree>
  </p:cSld>
  <p:clrMapOvr>
    <a:masterClrMapping/>
  </p:clrMapOvr>
</p:sldLayout>
</file>

<file path=ppt/slideMasters/_rels/slideMaster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0">
  <p:cSld name="">
    <p:bg>
      <p:bgRef idx="1001">
        <a:schemeClr val="bg1"/>
      </p:bgRef>
    </p:bg>
    <p:spTree>
      <p:nvGrpSpPr>
        <p:cNvPr id="1" name=""/>
        <p:cNvGrpSpPr/>
        <p:nvPr/>
      </p:nvGrpSpPr>
      <p:grpSpPr bwMode="auto">
        <a:xfrm>
          <a:off x="0" y="0"/>
          <a:ext cx="0" cy="0"/>
          <a:chOff x="0" y="0"/>
          <a:chExt cx="0" cy="0"/>
        </a:xfrm>
      </p:grpSpPr>
      <p:sp>
        <p:nvSpPr>
          <p:cNvPr id="150558561" name="Title Placeholder 1"/>
          <p:cNvSpPr>
            <a:spLocks noGrp="1"/>
          </p:cNvSpPr>
          <p:nvPr>
            <p:ph type="title"/>
          </p:nvPr>
        </p:nvSpPr>
        <p:spPr bwMode="auto">
          <a:xfrm>
            <a:off x="838198" y="365125"/>
            <a:ext cx="10515600" cy="1325562"/>
          </a:xfrm>
          <a:prstGeom prst="rect">
            <a:avLst/>
          </a:prstGeom>
        </p:spPr>
        <p:txBody>
          <a:bodyPr vert="horz" lIns="91440" tIns="45720" rIns="91440" bIns="45720" rtlCol="0" anchor="ctr">
            <a:normAutofit/>
          </a:bodyPr>
          <a:lstStyle/>
          <a:p>
            <a:pPr>
              <a:defRPr/>
            </a:pPr>
            <a:r>
              <a:rPr/>
              <a:t>Click to edit Master title style</a:t>
            </a:r>
            <a:endParaRPr/>
          </a:p>
        </p:txBody>
      </p:sp>
      <p:sp>
        <p:nvSpPr>
          <p:cNvPr id="1340849744" name="Text Placeholder 2"/>
          <p:cNvSpPr>
            <a:spLocks noGrp="1"/>
          </p:cNvSpPr>
          <p:nvPr>
            <p:ph type="body" idx="1"/>
          </p:nvPr>
        </p:nvSpPr>
        <p:spPr bwMode="auto">
          <a:xfrm>
            <a:off x="838198" y="1825625"/>
            <a:ext cx="10515600" cy="4351338"/>
          </a:xfrm>
          <a:prstGeom prst="rect">
            <a:avLst/>
          </a:prstGeom>
        </p:spPr>
        <p:txBody>
          <a:bodyPr vert="horz" lIns="91440" tIns="45720" rIns="91440" bIns="45720" rtlCol="0">
            <a:normAutofit/>
          </a:bodyPr>
          <a:lstStyle/>
          <a:p>
            <a:pPr lvl="0">
              <a:defRPr/>
            </a:pPr>
            <a:r>
              <a:rPr/>
              <a:t>Click to edit Master text styles</a:t>
            </a:r>
            <a:endParaRPr/>
          </a:p>
          <a:p>
            <a:pPr lvl="1">
              <a:defRPr/>
            </a:pPr>
            <a:r>
              <a:rPr/>
              <a:t>Second level</a:t>
            </a:r>
            <a:endParaRPr/>
          </a:p>
          <a:p>
            <a:pPr lvl="2">
              <a:defRPr/>
            </a:pPr>
            <a:r>
              <a:rPr/>
              <a:t>Third level</a:t>
            </a:r>
            <a:endParaRPr/>
          </a:p>
          <a:p>
            <a:pPr lvl="3">
              <a:defRPr/>
            </a:pPr>
            <a:r>
              <a:rPr/>
              <a:t>Fourth level</a:t>
            </a:r>
            <a:endParaRPr/>
          </a:p>
          <a:p>
            <a:pPr lvl="4">
              <a:defRPr/>
            </a:pPr>
            <a:r>
              <a:rPr/>
              <a:t>Fifth level</a:t>
            </a:r>
            <a:endParaRPr/>
          </a:p>
        </p:txBody>
      </p:sp>
      <p:sp>
        <p:nvSpPr>
          <p:cNvPr id="1844471786" name="Date Placeholder 3"/>
          <p:cNvSpPr>
            <a:spLocks noGrp="1"/>
          </p:cNvSpPr>
          <p:nvPr>
            <p:ph type="dt" sz="half" idx="2"/>
          </p:nvPr>
        </p:nvSpPr>
        <p:spPr bwMode="auto">
          <a:xfrm>
            <a:off x="838198"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BCC18F51-09EC-435C-A3BA-64A766E099C0}" type="datetimeFigureOut">
              <a:rPr lang="ru-RU"/>
              <a:t>04.06.2025</a:t>
            </a:fld>
            <a:endParaRPr/>
          </a:p>
        </p:txBody>
      </p:sp>
      <p:sp>
        <p:nvSpPr>
          <p:cNvPr id="669057010" name="Footer Placeholder 4"/>
          <p:cNvSpPr>
            <a:spLocks noGrp="1"/>
          </p:cNvSpPr>
          <p:nvPr>
            <p:ph type="ftr" sz="quarter" idx="3"/>
          </p:nvPr>
        </p:nvSpPr>
        <p:spPr bwMode="auto">
          <a:xfrm>
            <a:off x="4038598"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a:p>
        </p:txBody>
      </p:sp>
      <p:sp>
        <p:nvSpPr>
          <p:cNvPr id="1427848231" name="Slide Number Placeholder 5"/>
          <p:cNvSpPr>
            <a:spLocks noGrp="1"/>
          </p:cNvSpPr>
          <p:nvPr>
            <p:ph type="sldNum" sz="quarter" idx="4"/>
          </p:nvPr>
        </p:nvSpPr>
        <p:spPr bwMode="auto">
          <a:xfrm>
            <a:off x="8610599"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08395586-F03A-48D1-94DF-16B239DF4FB5}" type="slidenum">
              <a:rPr/>
              <a:t>‹#›</a:t>
            </a:fld>
            <a:endParaRPr/>
          </a:p>
        </p:txBody>
      </p:sp>
      <p:sp>
        <p:nvSpPr>
          <p:cNvPr id="1015044748" name="Rectangle"/>
          <p:cNvSpPr/>
          <p:nvPr/>
        </p:nvSpPr>
        <p:spPr bwMode="auto">
          <a:xfrm>
            <a:off x="0" y="0"/>
            <a:ext cx="900000" cy="6858000"/>
          </a:xfrm>
          <a:prstGeom prst="rect">
            <a:avLst/>
          </a:prstGeom>
          <a:gradFill>
            <a:gsLst>
              <a:gs pos="0">
                <a:schemeClr val="accent5">
                  <a:lumMod val="60000"/>
                  <a:lumOff val="40000"/>
                </a:schemeClr>
              </a:gs>
              <a:gs pos="100000">
                <a:schemeClr val="accent4">
                  <a:lumMod val="60000"/>
                  <a:lumOff val="40000"/>
                </a:schemeClr>
              </a:gs>
            </a:gsLst>
            <a:lin ang="54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1"/>
  <p:txStyles>
    <p:titleStyle>
      <a:lvl1pPr algn="l" defTabSz="685800">
        <a:lnSpc>
          <a:spcPct val="90000"/>
        </a:lnSpc>
        <a:spcBef>
          <a:spcPts val="0"/>
        </a:spcBef>
        <a:buNone/>
        <a:defRPr sz="3300">
          <a:solidFill>
            <a:schemeClr val="tx1"/>
          </a:solidFill>
          <a:latin typeface="+mj-lt"/>
          <a:ea typeface="+mj-ea"/>
          <a:cs typeface="+mj-cs"/>
        </a:defRPr>
      </a:lvl1pPr>
    </p:titleStyle>
    <p:bodyStyle>
      <a:lvl1pPr marL="171450" indent="-171450" algn="l" defTabSz="685800">
        <a:lnSpc>
          <a:spcPct val="90000"/>
        </a:lnSpc>
        <a:spcBef>
          <a:spcPts val="749"/>
        </a:spcBef>
        <a:buFont typeface="Arial"/>
        <a:buChar char="•"/>
        <a:defRPr sz="2100">
          <a:solidFill>
            <a:schemeClr val="tx1"/>
          </a:solidFill>
          <a:latin typeface="+mn-lt"/>
          <a:ea typeface="+mn-ea"/>
          <a:cs typeface="+mn-cs"/>
        </a:defRPr>
      </a:lvl1pPr>
      <a:lvl2pPr marL="514350" indent="-171450" algn="l" defTabSz="685800">
        <a:lnSpc>
          <a:spcPct val="90000"/>
        </a:lnSpc>
        <a:spcBef>
          <a:spcPts val="374"/>
        </a:spcBef>
        <a:buFont typeface="Arial"/>
        <a:buChar char="•"/>
        <a:defRPr sz="1800">
          <a:solidFill>
            <a:schemeClr val="tx1"/>
          </a:solidFill>
          <a:latin typeface="+mn-lt"/>
          <a:ea typeface="+mn-ea"/>
          <a:cs typeface="+mn-cs"/>
        </a:defRPr>
      </a:lvl2pPr>
      <a:lvl3pPr marL="857250" indent="-171450" algn="l" defTabSz="685800">
        <a:lnSpc>
          <a:spcPct val="90000"/>
        </a:lnSpc>
        <a:spcBef>
          <a:spcPts val="374"/>
        </a:spcBef>
        <a:buFont typeface="Arial"/>
        <a:buChar char="•"/>
        <a:defRPr sz="1500">
          <a:solidFill>
            <a:schemeClr val="tx1"/>
          </a:solidFill>
          <a:latin typeface="+mn-lt"/>
          <a:ea typeface="+mn-ea"/>
          <a:cs typeface="+mn-cs"/>
        </a:defRPr>
      </a:lvl3pPr>
      <a:lvl4pPr marL="1200150" indent="-171450" algn="l" defTabSz="685800">
        <a:lnSpc>
          <a:spcPct val="90000"/>
        </a:lnSpc>
        <a:spcBef>
          <a:spcPts val="374"/>
        </a:spcBef>
        <a:buFont typeface="Arial"/>
        <a:buChar char="•"/>
        <a:defRPr sz="1350">
          <a:solidFill>
            <a:schemeClr val="tx1"/>
          </a:solidFill>
          <a:latin typeface="+mn-lt"/>
          <a:ea typeface="+mn-ea"/>
          <a:cs typeface="+mn-cs"/>
        </a:defRPr>
      </a:lvl4pPr>
      <a:lvl5pPr marL="1543050" indent="-171450" algn="l" defTabSz="685800">
        <a:lnSpc>
          <a:spcPct val="90000"/>
        </a:lnSpc>
        <a:spcBef>
          <a:spcPts val="374"/>
        </a:spcBef>
        <a:buFont typeface="Arial"/>
        <a:buChar char="•"/>
        <a:defRPr sz="1350">
          <a:solidFill>
            <a:schemeClr val="tx1"/>
          </a:solidFill>
          <a:latin typeface="+mn-lt"/>
          <a:ea typeface="+mn-ea"/>
          <a:cs typeface="+mn-cs"/>
        </a:defRPr>
      </a:lvl5pPr>
      <a:lvl6pPr marL="1885950" indent="-171450" algn="l" defTabSz="685800">
        <a:lnSpc>
          <a:spcPct val="90000"/>
        </a:lnSpc>
        <a:spcBef>
          <a:spcPts val="374"/>
        </a:spcBef>
        <a:buFont typeface="Arial"/>
        <a:buChar char="•"/>
        <a:defRPr sz="1350">
          <a:solidFill>
            <a:schemeClr val="tx1"/>
          </a:solidFill>
          <a:latin typeface="+mn-lt"/>
          <a:ea typeface="+mn-ea"/>
          <a:cs typeface="+mn-cs"/>
        </a:defRPr>
      </a:lvl6pPr>
      <a:lvl7pPr marL="2228850" indent="-171450" algn="l" defTabSz="685800">
        <a:lnSpc>
          <a:spcPct val="90000"/>
        </a:lnSpc>
        <a:spcBef>
          <a:spcPts val="374"/>
        </a:spcBef>
        <a:buFont typeface="Arial"/>
        <a:buChar char="•"/>
        <a:defRPr sz="1350">
          <a:solidFill>
            <a:schemeClr val="tx1"/>
          </a:solidFill>
          <a:latin typeface="+mn-lt"/>
          <a:ea typeface="+mn-ea"/>
          <a:cs typeface="+mn-cs"/>
        </a:defRPr>
      </a:lvl7pPr>
      <a:lvl8pPr marL="2571750" indent="-171450" algn="l" defTabSz="685800">
        <a:lnSpc>
          <a:spcPct val="90000"/>
        </a:lnSpc>
        <a:spcBef>
          <a:spcPts val="374"/>
        </a:spcBef>
        <a:buFont typeface="Arial"/>
        <a:buChar char="•"/>
        <a:defRPr sz="1350">
          <a:solidFill>
            <a:schemeClr val="tx1"/>
          </a:solidFill>
          <a:latin typeface="+mn-lt"/>
          <a:ea typeface="+mn-ea"/>
          <a:cs typeface="+mn-cs"/>
        </a:defRPr>
      </a:lvl8pPr>
      <a:lvl9pPr marL="2914650" indent="-171450" algn="l" defTabSz="685800">
        <a:lnSpc>
          <a:spcPct val="90000"/>
        </a:lnSpc>
        <a:spcBef>
          <a:spcPts val="374"/>
        </a:spcBef>
        <a:buFont typeface="Arial"/>
        <a:buChar char="•"/>
        <a:defRPr sz="1350">
          <a:solidFill>
            <a:schemeClr val="tx1"/>
          </a:solidFill>
          <a:latin typeface="+mn-lt"/>
          <a:ea typeface="+mn-ea"/>
          <a:cs typeface="+mn-cs"/>
        </a:defRPr>
      </a:lvl9pPr>
    </p:bodyStyle>
    <p:otherStyle>
      <a:defPPr>
        <a:defRPr/>
      </a:defPPr>
      <a:lvl1pPr marL="0" algn="l" defTabSz="685800">
        <a:defRPr sz="1350">
          <a:solidFill>
            <a:schemeClr val="tx1"/>
          </a:solidFill>
          <a:latin typeface="+mn-lt"/>
          <a:ea typeface="+mn-ea"/>
          <a:cs typeface="+mn-cs"/>
        </a:defRPr>
      </a:lvl1pPr>
      <a:lvl2pPr marL="342900" algn="l" defTabSz="685800">
        <a:defRPr sz="1350">
          <a:solidFill>
            <a:schemeClr val="tx1"/>
          </a:solidFill>
          <a:latin typeface="+mn-lt"/>
          <a:ea typeface="+mn-ea"/>
          <a:cs typeface="+mn-cs"/>
        </a:defRPr>
      </a:lvl2pPr>
      <a:lvl3pPr marL="685800" algn="l" defTabSz="685800">
        <a:defRPr sz="1350">
          <a:solidFill>
            <a:schemeClr val="tx1"/>
          </a:solidFill>
          <a:latin typeface="+mn-lt"/>
          <a:ea typeface="+mn-ea"/>
          <a:cs typeface="+mn-cs"/>
        </a:defRPr>
      </a:lvl3pPr>
      <a:lvl4pPr marL="1028700" algn="l" defTabSz="685800">
        <a:defRPr sz="1350">
          <a:solidFill>
            <a:schemeClr val="tx1"/>
          </a:solidFill>
          <a:latin typeface="+mn-lt"/>
          <a:ea typeface="+mn-ea"/>
          <a:cs typeface="+mn-cs"/>
        </a:defRPr>
      </a:lvl4pPr>
      <a:lvl5pPr marL="1371600" algn="l" defTabSz="685800">
        <a:defRPr sz="1350">
          <a:solidFill>
            <a:schemeClr val="tx1"/>
          </a:solidFill>
          <a:latin typeface="+mn-lt"/>
          <a:ea typeface="+mn-ea"/>
          <a:cs typeface="+mn-cs"/>
        </a:defRPr>
      </a:lvl5pPr>
      <a:lvl6pPr marL="1714500" algn="l" defTabSz="685800">
        <a:defRPr sz="1350">
          <a:solidFill>
            <a:schemeClr val="tx1"/>
          </a:solidFill>
          <a:latin typeface="+mn-lt"/>
          <a:ea typeface="+mn-ea"/>
          <a:cs typeface="+mn-cs"/>
        </a:defRPr>
      </a:lvl6pPr>
      <a:lvl7pPr marL="2057400" algn="l" defTabSz="685800">
        <a:defRPr sz="1350">
          <a:solidFill>
            <a:schemeClr val="tx1"/>
          </a:solidFill>
          <a:latin typeface="+mn-lt"/>
          <a:ea typeface="+mn-ea"/>
          <a:cs typeface="+mn-cs"/>
        </a:defRPr>
      </a:lvl7pPr>
      <a:lvl8pPr marL="2400300" algn="l" defTabSz="685800">
        <a:defRPr sz="1350">
          <a:solidFill>
            <a:schemeClr val="tx1"/>
          </a:solidFill>
          <a:latin typeface="+mn-lt"/>
          <a:ea typeface="+mn-ea"/>
          <a:cs typeface="+mn-cs"/>
        </a:defRPr>
      </a:lvl8pPr>
      <a:lvl9pPr marL="2743200" algn="l" defTabSz="685800">
        <a:defRPr sz="135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chart" Target="../charts/chart1.xml" /></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bg>
      <p:bgPr shadeToTitle="0">
        <a:solidFill>
          <a:schemeClr val="bg1">
            <a:lumMod val="95000"/>
          </a:schemeClr>
        </a:solidFill>
      </p:bgPr>
    </p:bg>
    <p:spTree>
      <p:nvGrpSpPr>
        <p:cNvPr id="1" name=""/>
        <p:cNvGrpSpPr/>
        <p:nvPr/>
      </p:nvGrpSpPr>
      <p:grpSpPr bwMode="auto">
        <a:xfrm>
          <a:off x="0" y="0"/>
          <a:ext cx="0" cy="0"/>
          <a:chOff x="0" y="0"/>
          <a:chExt cx="0" cy="0"/>
        </a:xfrm>
      </p:grpSpPr>
      <p:sp>
        <p:nvSpPr>
          <p:cNvPr id="1883784423" name="Полилиния: фигура 1812967898"/>
          <p:cNvSpPr/>
          <p:nvPr/>
        </p:nvSpPr>
        <p:spPr bwMode="auto">
          <a:xfrm>
            <a:off x="4907691" y="1070956"/>
            <a:ext cx="6893967" cy="5094005"/>
          </a:xfrm>
          <a:custGeom>
            <a:avLst/>
            <a:gdLst/>
            <a:ahLst/>
            <a:cxnLst/>
            <a:rect l="0" t="0" r="r" b="b"/>
            <a:pathLst>
              <a:path w="43200" h="43200" fill="norm" stroke="1" extrusionOk="0">
                <a:moveTo>
                  <a:pt x="9120" y="13235"/>
                </a:moveTo>
                <a:cubicBezTo>
                  <a:pt x="9120" y="7342"/>
                  <a:pt x="7757" y="7089"/>
                  <a:pt x="7712" y="5269"/>
                </a:cubicBezTo>
                <a:cubicBezTo>
                  <a:pt x="7648" y="2757"/>
                  <a:pt x="9701" y="0"/>
                  <a:pt x="17784" y="0"/>
                </a:cubicBezTo>
                <a:cubicBezTo>
                  <a:pt x="31723" y="0"/>
                  <a:pt x="43196" y="11542"/>
                  <a:pt x="43200" y="25575"/>
                </a:cubicBezTo>
                <a:cubicBezTo>
                  <a:pt x="43200" y="39608"/>
                  <a:pt x="35115" y="44633"/>
                  <a:pt x="30017" y="42854"/>
                </a:cubicBezTo>
                <a:cubicBezTo>
                  <a:pt x="27296" y="41886"/>
                  <a:pt x="24546" y="36572"/>
                  <a:pt x="18991" y="37694"/>
                </a:cubicBezTo>
                <a:cubicBezTo>
                  <a:pt x="14614" y="39472"/>
                  <a:pt x="12315" y="42372"/>
                  <a:pt x="6308" y="41732"/>
                </a:cubicBezTo>
                <a:cubicBezTo>
                  <a:pt x="2146" y="40908"/>
                  <a:pt x="-41" y="35299"/>
                  <a:pt x="1" y="30063"/>
                </a:cubicBezTo>
                <a:cubicBezTo>
                  <a:pt x="5" y="21762"/>
                  <a:pt x="9120" y="19001"/>
                  <a:pt x="9120" y="13235"/>
                </a:cubicBezTo>
                <a:close/>
              </a:path>
            </a:pathLst>
          </a:cu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nvGrpSpPr>
          <p:cNvPr id="1917361188" name="Группа 1095274151"/>
          <p:cNvGrpSpPr/>
          <p:nvPr/>
        </p:nvGrpSpPr>
        <p:grpSpPr bwMode="auto">
          <a:xfrm>
            <a:off x="4649366" y="3038614"/>
            <a:ext cx="3165802" cy="1921664"/>
            <a:chOff x="0" y="0"/>
            <a:chExt cx="3165801" cy="1921663"/>
          </a:xfrm>
        </p:grpSpPr>
        <p:sp>
          <p:nvSpPr>
            <p:cNvPr id="1992006533" name="Прямоугольник 1992006532"/>
            <p:cNvSpPr/>
            <p:nvPr/>
          </p:nvSpPr>
          <p:spPr bwMode="auto">
            <a:xfrm flipV="1">
              <a:off x="0" y="0"/>
              <a:ext cx="3165802" cy="1921664"/>
            </a:xfrm>
            <a:prstGeom prst="rect">
              <a:avLst/>
            </a:prstGeom>
            <a:solidFill>
              <a:schemeClr val="bg1"/>
            </a:solidFill>
            <a:ln w="19049" cap="flat" cmpd="sng" algn="ctr">
              <a:solidFill>
                <a:schemeClr val="accent6"/>
              </a:solidFill>
              <a:prstDash val="solid"/>
              <a:miter lim="800000"/>
            </a:ln>
            <a:effectLst>
              <a:outerShdw blurRad="50800" dist="38100" dir="18900000" algn="b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nvGrpSpPr>
            <p:cNvPr id="1111335215" name="Группа 1111335214"/>
            <p:cNvGrpSpPr/>
            <p:nvPr/>
          </p:nvGrpSpPr>
          <p:grpSpPr bwMode="auto">
            <a:xfrm>
              <a:off x="430961" y="329690"/>
              <a:ext cx="2303877" cy="1176535"/>
              <a:chOff x="0" y="0"/>
              <a:chExt cx="2303876" cy="1176534"/>
            </a:xfrm>
          </p:grpSpPr>
          <p:sp>
            <p:nvSpPr>
              <p:cNvPr id="336794263" name="Прямоугольник 336794262"/>
              <p:cNvSpPr/>
              <p:nvPr/>
            </p:nvSpPr>
            <p:spPr bwMode="auto">
              <a:xfrm>
                <a:off x="1565692" y="22650"/>
                <a:ext cx="592681" cy="53725"/>
              </a:xfrm>
              <a:prstGeom prst="rect">
                <a:avLst/>
              </a:prstGeom>
              <a:solidFill>
                <a:schemeClr val="accent6"/>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nvGrpSpPr>
              <p:cNvPr id="1149616486" name="Группа 1149616485"/>
              <p:cNvGrpSpPr/>
              <p:nvPr/>
            </p:nvGrpSpPr>
            <p:grpSpPr bwMode="auto">
              <a:xfrm>
                <a:off x="0" y="201925"/>
                <a:ext cx="2303877" cy="974610"/>
                <a:chOff x="0" y="0"/>
                <a:chExt cx="2303876" cy="974610"/>
              </a:xfrm>
            </p:grpSpPr>
            <p:sp>
              <p:nvSpPr>
                <p:cNvPr id="32081372" name="Прямоугольник 32081371"/>
                <p:cNvSpPr/>
                <p:nvPr/>
              </p:nvSpPr>
              <p:spPr bwMode="auto">
                <a:xfrm>
                  <a:off x="0" y="720888"/>
                  <a:ext cx="2303877" cy="73497"/>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897019578" name="Прямоугольник 897019577"/>
                <p:cNvSpPr/>
                <p:nvPr/>
              </p:nvSpPr>
              <p:spPr bwMode="auto">
                <a:xfrm>
                  <a:off x="0" y="901111"/>
                  <a:ext cx="2303877" cy="73497"/>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502643301" name="Прямоугольник 1502643300"/>
                <p:cNvSpPr/>
                <p:nvPr/>
              </p:nvSpPr>
              <p:spPr bwMode="auto">
                <a:xfrm>
                  <a:off x="1411290" y="0"/>
                  <a:ext cx="892586" cy="73497"/>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500776328" name="Прямоугольник 1500776327"/>
                <p:cNvSpPr/>
                <p:nvPr/>
              </p:nvSpPr>
              <p:spPr bwMode="auto">
                <a:xfrm>
                  <a:off x="1411290" y="180220"/>
                  <a:ext cx="892586" cy="73497"/>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442631269" name="Прямоугольник 442631268"/>
                <p:cNvSpPr/>
                <p:nvPr/>
              </p:nvSpPr>
              <p:spPr bwMode="auto">
                <a:xfrm>
                  <a:off x="1411290" y="360443"/>
                  <a:ext cx="892586" cy="73497"/>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473192179" name="Прямоугольник 473192178"/>
                <p:cNvSpPr/>
                <p:nvPr/>
              </p:nvSpPr>
              <p:spPr bwMode="auto">
                <a:xfrm>
                  <a:off x="1411290" y="540666"/>
                  <a:ext cx="892586" cy="73497"/>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grpSp>
            <p:nvGrpSpPr>
              <p:cNvPr id="752157556" name="Группа 752157555"/>
              <p:cNvGrpSpPr/>
              <p:nvPr/>
            </p:nvGrpSpPr>
            <p:grpSpPr bwMode="auto">
              <a:xfrm>
                <a:off x="19840" y="0"/>
                <a:ext cx="1210236" cy="764805"/>
                <a:chOff x="0" y="0"/>
                <a:chExt cx="1210235" cy="764804"/>
              </a:xfrm>
            </p:grpSpPr>
            <p:sp>
              <p:nvSpPr>
                <p:cNvPr id="940207804" name="Прямоугольник 940207803"/>
                <p:cNvSpPr/>
                <p:nvPr/>
              </p:nvSpPr>
              <p:spPr bwMode="auto">
                <a:xfrm>
                  <a:off x="20610" y="0"/>
                  <a:ext cx="1182213" cy="764805"/>
                </a:xfrm>
                <a:prstGeom prst="rect">
                  <a:avLst/>
                </a:prstGeom>
                <a:solidFill>
                  <a:schemeClr val="accent6"/>
                </a:solidFill>
                <a:ln w="28575"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230639027" name="Овал 1230639026"/>
                <p:cNvSpPr/>
                <p:nvPr/>
              </p:nvSpPr>
              <p:spPr bwMode="auto">
                <a:xfrm>
                  <a:off x="789220" y="119821"/>
                  <a:ext cx="164206" cy="164206"/>
                </a:xfrm>
                <a:prstGeom prst="ellipse">
                  <a:avLst/>
                </a:prstGeom>
                <a:solidFill>
                  <a:schemeClr val="bg1"/>
                </a:solidFill>
                <a:ln w="12700"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nvGrpSpPr>
                <p:cNvPr id="875112572" name="Группа 875112571"/>
                <p:cNvGrpSpPr/>
                <p:nvPr/>
              </p:nvGrpSpPr>
              <p:grpSpPr bwMode="auto">
                <a:xfrm>
                  <a:off x="0" y="293661"/>
                  <a:ext cx="1210236" cy="471142"/>
                  <a:chOff x="0" y="0"/>
                  <a:chExt cx="1210235" cy="471140"/>
                </a:xfrm>
              </p:grpSpPr>
              <p:sp>
                <p:nvSpPr>
                  <p:cNvPr id="253550464" name="Блок-схема: извлечение 253550463"/>
                  <p:cNvSpPr/>
                  <p:nvPr/>
                </p:nvSpPr>
                <p:spPr bwMode="auto">
                  <a:xfrm>
                    <a:off x="611717" y="172796"/>
                    <a:ext cx="598518" cy="298343"/>
                  </a:xfrm>
                  <a:prstGeom prst="flowChartExtract">
                    <a:avLst/>
                  </a:prstGeom>
                  <a:gradFill>
                    <a:gsLst>
                      <a:gs pos="0">
                        <a:schemeClr val="accent4">
                          <a:lumMod val="60000"/>
                          <a:lumOff val="40000"/>
                        </a:schemeClr>
                      </a:gs>
                      <a:gs pos="100000">
                        <a:schemeClr val="accent5">
                          <a:lumMod val="60000"/>
                          <a:lumOff val="40000"/>
                        </a:schemeClr>
                      </a:gs>
                    </a:gsLst>
                    <a:lin ang="13500000" scaled="1"/>
                  </a:gradFill>
                  <a:ln w="19049"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717326992" name="Блок-схема: извлечение 1717326991"/>
                  <p:cNvSpPr/>
                  <p:nvPr/>
                </p:nvSpPr>
                <p:spPr bwMode="auto">
                  <a:xfrm>
                    <a:off x="0" y="0"/>
                    <a:ext cx="945172" cy="471142"/>
                  </a:xfrm>
                  <a:prstGeom prst="flowChartExtract">
                    <a:avLst/>
                  </a:prstGeom>
                  <a:gradFill>
                    <a:gsLst>
                      <a:gs pos="0">
                        <a:schemeClr val="accent4">
                          <a:lumMod val="60000"/>
                          <a:lumOff val="40000"/>
                        </a:schemeClr>
                      </a:gs>
                      <a:gs pos="100000">
                        <a:schemeClr val="accent5">
                          <a:lumMod val="60000"/>
                          <a:lumOff val="40000"/>
                        </a:schemeClr>
                      </a:gs>
                    </a:gsLst>
                    <a:lin ang="13500000" scaled="1"/>
                  </a:gradFill>
                  <a:ln w="19049"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grpSp>
        </p:grpSp>
      </p:grpSp>
      <p:sp>
        <p:nvSpPr>
          <p:cNvPr id="7538509" name="Subtitle "/>
          <p:cNvSpPr>
            <a:spLocks noGrp="1"/>
          </p:cNvSpPr>
          <p:nvPr>
            <p:ph type="subTitle" idx="1"/>
          </p:nvPr>
        </p:nvSpPr>
        <p:spPr bwMode="auto">
          <a:xfrm>
            <a:off x="1522800" y="3603600"/>
            <a:ext cx="4311415" cy="1655761"/>
          </a:xfrm>
        </p:spPr>
        <p:txBody>
          <a:bodyPr/>
          <a:lstStyle/>
          <a:p>
            <a:pPr algn="l">
              <a:defRPr/>
            </a:pPr>
            <a:r>
              <a:rPr lang="ja-JP" sz="2400" b="0" i="0" u="none" strike="noStrike" cap="none" spc="0">
                <a:solidFill>
                  <a:schemeClr val="tx1"/>
                </a:solidFill>
                <a:latin typeface="TakaoPGothic"/>
                <a:ea typeface="TakaoPGothic"/>
                <a:cs typeface="TakaoPGothic"/>
              </a:rPr>
              <a:t>参考</a:t>
            </a:r>
            <a:endParaRPr lang="ja-JP" i="0">
              <a:latin typeface="TakaoPGothic"/>
              <a:cs typeface="TakaoPGothic"/>
            </a:endParaRPr>
          </a:p>
        </p:txBody>
      </p:sp>
      <p:sp>
        <p:nvSpPr>
          <p:cNvPr id="1631103441" name="TextBox 1892278404"/>
          <p:cNvSpPr txBox="1"/>
          <p:nvPr/>
        </p:nvSpPr>
        <p:spPr bwMode="auto">
          <a:xfrm>
            <a:off x="9758394" y="370410"/>
            <a:ext cx="2127138" cy="523915"/>
          </a:xfrm>
          <a:prstGeom prst="roundRect">
            <a:avLst>
              <a:gd name="adj" fmla="val 16667"/>
            </a:avLst>
          </a:prstGeom>
          <a:solidFill>
            <a:schemeClr val="bg1">
              <a:lumMod val="95000"/>
            </a:schemeClr>
          </a:solidFill>
          <a:ln w="19049">
            <a:solidFill>
              <a:schemeClr val="accent5">
                <a:lumMod val="60000"/>
                <a:lumOff val="40000"/>
              </a:schemeClr>
            </a:solidFill>
            <a:prstDash val="solid"/>
          </a:ln>
        </p:spPr>
        <p:txBody>
          <a:bodyPr vertOverflow="overflow" horzOverflow="overflow" vert="horz" wrap="square" lIns="91440" tIns="45720" rIns="91440" bIns="45720" numCol="1" spcCol="0" rtlCol="0" fromWordArt="0" anchor="t" anchorCtr="0" forceAA="0" compatLnSpc="0">
            <a:spAutoFit/>
          </a:bodyPr>
          <a:lstStyle/>
          <a:p>
            <a:pPr algn="r">
              <a:defRPr/>
            </a:pPr>
            <a:r>
              <a:rPr lang="ja-JP" sz="1100" b="0" i="0" u="none" strike="noStrike" cap="none" spc="0">
                <a:solidFill>
                  <a:schemeClr val="tx1"/>
                </a:solidFill>
                <a:latin typeface="TakaoPGothic"/>
                <a:ea typeface="TakaoPGothic"/>
                <a:cs typeface="TakaoPGothic"/>
              </a:rPr>
              <a:t>こちらに</a:t>
            </a:r>
            <a:r>
              <a:rPr lang="ja-JP" sz="1100" b="0" i="0">
                <a:latin typeface="TakaoPGothic"/>
                <a:ea typeface="TakaoPGothic"/>
                <a:cs typeface="TakaoPGothic"/>
              </a:rPr>
              <a:t> </a:t>
            </a:r>
            <a:endParaRPr lang="ja-JP" sz="1400" b="0" i="0">
              <a:latin typeface="TakaoPGothic"/>
              <a:cs typeface="TakaoPGothic"/>
            </a:endParaRPr>
          </a:p>
          <a:p>
            <a:pPr algn="r">
              <a:defRPr/>
            </a:pPr>
            <a:r>
              <a:rPr lang="ja-JP" sz="1400" b="0" i="0" u="none" strike="noStrike" cap="none" spc="0">
                <a:solidFill>
                  <a:schemeClr val="tx1"/>
                </a:solidFill>
                <a:latin typeface="TakaoPGothic"/>
                <a:ea typeface="TakaoPGothic"/>
                <a:cs typeface="TakaoPGothic"/>
              </a:rPr>
              <a:t>ロゴを入れる</a:t>
            </a:r>
            <a:endParaRPr lang="ja-JP" sz="1400" b="0" i="0">
              <a:latin typeface="TakaoPGothic"/>
              <a:cs typeface="TakaoPGothic"/>
            </a:endParaRPr>
          </a:p>
        </p:txBody>
      </p:sp>
      <p:sp>
        <p:nvSpPr>
          <p:cNvPr id="1497620683" name="TextBox 331723573"/>
          <p:cNvSpPr txBox="1"/>
          <p:nvPr/>
        </p:nvSpPr>
        <p:spPr bwMode="auto">
          <a:xfrm flipV="1">
            <a:off x="206812" y="-360"/>
            <a:ext cx="503279" cy="6875992"/>
          </a:xfrm>
          <a:prstGeom prst="rect">
            <a:avLst/>
          </a:prstGeom>
          <a:noFill/>
        </p:spPr>
        <p:txBody>
          <a:bodyPr vertOverflow="overflow" horzOverflow="overflow" vert="vert" wrap="square" lIns="91440" tIns="45720" rIns="91440" bIns="45720" numCol="1" spcCol="0" rtlCol="0" fromWordArt="0" anchor="t" anchorCtr="0" forceAA="0" compatLnSpc="0">
            <a:spAutoFit/>
          </a:bodyPr>
          <a:lstStyle/>
          <a:p>
            <a:pPr algn="ctr">
              <a:defRPr/>
            </a:pPr>
            <a:r>
              <a:rPr lang="ja-JP" sz="2400" b="0" i="0" u="none" strike="noStrike" cap="none" spc="0">
                <a:solidFill>
                  <a:schemeClr val="bg1"/>
                </a:solidFill>
                <a:latin typeface="TakaoPGothic"/>
                <a:ea typeface="TakaoPGothic"/>
                <a:cs typeface="TakaoPGothic"/>
              </a:rPr>
              <a:t>テキストは縦に配置できます</a:t>
            </a:r>
            <a:endParaRPr lang="ja-JP" sz="2400" i="0">
              <a:solidFill>
                <a:schemeClr val="accent6">
                  <a:lumMod val="20000"/>
                  <a:lumOff val="80000"/>
                </a:schemeClr>
              </a:solidFill>
              <a:latin typeface="TakaoPGothic"/>
              <a:cs typeface="TakaoPGothic"/>
            </a:endParaRPr>
          </a:p>
        </p:txBody>
      </p:sp>
      <p:grpSp>
        <p:nvGrpSpPr>
          <p:cNvPr id="1508949821" name="Группа 1497505750"/>
          <p:cNvGrpSpPr/>
          <p:nvPr/>
        </p:nvGrpSpPr>
        <p:grpSpPr bwMode="auto">
          <a:xfrm>
            <a:off x="6624684" y="1779075"/>
            <a:ext cx="4563474" cy="2770059"/>
            <a:chOff x="0" y="0"/>
            <a:chExt cx="4563474" cy="2770059"/>
          </a:xfrm>
        </p:grpSpPr>
        <p:grpSp>
          <p:nvGrpSpPr>
            <p:cNvPr id="1355025106" name="Группа 1355025105"/>
            <p:cNvGrpSpPr/>
            <p:nvPr/>
          </p:nvGrpSpPr>
          <p:grpSpPr bwMode="auto">
            <a:xfrm>
              <a:off x="0" y="0"/>
              <a:ext cx="4563474" cy="2770059"/>
              <a:chOff x="0" y="0"/>
              <a:chExt cx="4563474" cy="2770059"/>
            </a:xfrm>
          </p:grpSpPr>
          <p:grpSp>
            <p:nvGrpSpPr>
              <p:cNvPr id="2134142624" name="Группа 2134142623"/>
              <p:cNvGrpSpPr/>
              <p:nvPr/>
            </p:nvGrpSpPr>
            <p:grpSpPr bwMode="auto">
              <a:xfrm>
                <a:off x="0" y="0"/>
                <a:ext cx="4563474" cy="2770059"/>
                <a:chOff x="0" y="0"/>
                <a:chExt cx="4563474" cy="2770059"/>
              </a:xfrm>
            </p:grpSpPr>
            <p:sp>
              <p:nvSpPr>
                <p:cNvPr id="948349435" name="Прямоугольник: один усеченный угол 948349434"/>
                <p:cNvSpPr/>
                <p:nvPr/>
              </p:nvSpPr>
              <p:spPr bwMode="auto">
                <a:xfrm flipV="1">
                  <a:off x="0" y="0"/>
                  <a:ext cx="4563475" cy="2770060"/>
                </a:xfrm>
                <a:prstGeom prst="snip1Rect">
                  <a:avLst>
                    <a:gd name="adj" fmla="val 16667"/>
                  </a:avLst>
                </a:prstGeom>
                <a:solidFill>
                  <a:schemeClr val="bg1"/>
                </a:solidFill>
                <a:ln w="19049" cap="flat" cmpd="sng" algn="ctr">
                  <a:solidFill>
                    <a:schemeClr val="accent6"/>
                  </a:solidFill>
                  <a:prstDash val="solid"/>
                  <a:miter lim="800000"/>
                </a:ln>
                <a:effectLst>
                  <a:outerShdw blurRad="50800" dist="38100" dir="18900000" algn="b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023040739" name="Прямоугольный треугольник 1023040738"/>
                <p:cNvSpPr/>
                <p:nvPr/>
              </p:nvSpPr>
              <p:spPr bwMode="auto">
                <a:xfrm flipV="1">
                  <a:off x="4143564" y="2319192"/>
                  <a:ext cx="385900" cy="419847"/>
                </a:xfrm>
                <a:prstGeom prst="rtTriangle">
                  <a:avLst/>
                </a:prstGeom>
                <a:solidFill>
                  <a:schemeClr val="accent6"/>
                </a:soli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2025581244" name="Прямоугольник 2025581243"/>
                <p:cNvSpPr/>
                <p:nvPr/>
              </p:nvSpPr>
              <p:spPr bwMode="auto">
                <a:xfrm>
                  <a:off x="0" y="0"/>
                  <a:ext cx="4563475" cy="421598"/>
                </a:xfrm>
                <a:prstGeom prst="rect">
                  <a:avLst/>
                </a:prstGeom>
                <a:gradFill>
                  <a:gsLst>
                    <a:gs pos="0">
                      <a:schemeClr val="accent5">
                        <a:lumMod val="60000"/>
                        <a:lumOff val="40000"/>
                      </a:schemeClr>
                    </a:gs>
                    <a:gs pos="100000">
                      <a:schemeClr val="accent4">
                        <a:lumMod val="60000"/>
                        <a:lumOff val="40000"/>
                      </a:schemeClr>
                    </a:gs>
                  </a:gsLst>
                  <a:lin ang="10800000" scaled="1"/>
                </a:gra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grpSp>
            <p:nvGrpSpPr>
              <p:cNvPr id="198523357" name="Группа 198523356"/>
              <p:cNvGrpSpPr/>
              <p:nvPr/>
            </p:nvGrpSpPr>
            <p:grpSpPr bwMode="auto">
              <a:xfrm>
                <a:off x="621225" y="621534"/>
                <a:ext cx="3321018" cy="1745811"/>
                <a:chOff x="0" y="0"/>
                <a:chExt cx="3321018" cy="1745811"/>
              </a:xfrm>
            </p:grpSpPr>
            <p:sp>
              <p:nvSpPr>
                <p:cNvPr id="1024564268" name="Прямоугольник 1024564267"/>
                <p:cNvSpPr/>
                <p:nvPr/>
              </p:nvSpPr>
              <p:spPr bwMode="auto">
                <a:xfrm flipH="1" flipV="1">
                  <a:off x="0" y="82496"/>
                  <a:ext cx="707558" cy="172254"/>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2027172525" name="Прямоугольник 2027172524"/>
                <p:cNvSpPr/>
                <p:nvPr/>
              </p:nvSpPr>
              <p:spPr bwMode="auto">
                <a:xfrm flipH="1" flipV="1">
                  <a:off x="0" y="1398798"/>
                  <a:ext cx="3321018" cy="100521"/>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95585110" name="Прямоугольник 195585109"/>
                <p:cNvSpPr/>
                <p:nvPr/>
              </p:nvSpPr>
              <p:spPr bwMode="auto">
                <a:xfrm flipH="1" flipV="1">
                  <a:off x="0" y="1645290"/>
                  <a:ext cx="3321015" cy="100521"/>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405098392" name="Прямоугольник 405098391"/>
                <p:cNvSpPr/>
                <p:nvPr/>
              </p:nvSpPr>
              <p:spPr bwMode="auto">
                <a:xfrm flipH="1" flipV="1">
                  <a:off x="0" y="412831"/>
                  <a:ext cx="707558" cy="100521"/>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901229649" name="Прямоугольник 1901229648"/>
                <p:cNvSpPr/>
                <p:nvPr/>
              </p:nvSpPr>
              <p:spPr bwMode="auto">
                <a:xfrm flipH="1" flipV="1">
                  <a:off x="0" y="659322"/>
                  <a:ext cx="707558" cy="100521"/>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2074781782" name="Прямоугольник 2074781781"/>
                <p:cNvSpPr/>
                <p:nvPr/>
              </p:nvSpPr>
              <p:spPr bwMode="auto">
                <a:xfrm flipH="1" flipV="1">
                  <a:off x="0" y="905814"/>
                  <a:ext cx="707558" cy="100521"/>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078997327" name="Прямоугольник 1078997326"/>
                <p:cNvSpPr/>
                <p:nvPr/>
              </p:nvSpPr>
              <p:spPr bwMode="auto">
                <a:xfrm flipH="1" flipV="1">
                  <a:off x="0" y="1152306"/>
                  <a:ext cx="3321018" cy="100521"/>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nvGrpSpPr>
                <p:cNvPr id="645573312" name="Группа 645573311"/>
                <p:cNvGrpSpPr/>
                <p:nvPr/>
              </p:nvGrpSpPr>
              <p:grpSpPr bwMode="auto">
                <a:xfrm>
                  <a:off x="2247269" y="0"/>
                  <a:ext cx="1051736" cy="1051736"/>
                  <a:chOff x="0" y="0"/>
                  <a:chExt cx="1051736" cy="1051736"/>
                </a:xfrm>
              </p:grpSpPr>
              <p:sp>
                <p:nvSpPr>
                  <p:cNvPr id="553203565" name="Часть круга 553203564"/>
                  <p:cNvSpPr/>
                  <p:nvPr/>
                </p:nvSpPr>
                <p:spPr bwMode="auto">
                  <a:xfrm>
                    <a:off x="0" y="0"/>
                    <a:ext cx="1051737" cy="1051737"/>
                  </a:xfrm>
                  <a:prstGeom prst="pie">
                    <a:avLst>
                      <a:gd name="adj1" fmla="val 16213997"/>
                      <a:gd name="adj2" fmla="val 16200000"/>
                    </a:avLst>
                  </a:prstGeom>
                  <a:solidFill>
                    <a:schemeClr val="accent6"/>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014599651" name="Часть круга 1014599650"/>
                  <p:cNvSpPr/>
                  <p:nvPr/>
                </p:nvSpPr>
                <p:spPr bwMode="auto">
                  <a:xfrm>
                    <a:off x="0" y="0"/>
                    <a:ext cx="1051736" cy="1051736"/>
                  </a:xfrm>
                  <a:prstGeom prst="pie">
                    <a:avLst>
                      <a:gd name="adj1" fmla="val 0"/>
                      <a:gd name="adj2" fmla="val 16200000"/>
                    </a:avLst>
                  </a:prstGeom>
                  <a:solidFill>
                    <a:schemeClr val="bg2"/>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237266594" name="Часть круга 1237266593"/>
                  <p:cNvSpPr/>
                  <p:nvPr/>
                </p:nvSpPr>
                <p:spPr bwMode="auto">
                  <a:xfrm>
                    <a:off x="0" y="0"/>
                    <a:ext cx="1051736" cy="1051736"/>
                  </a:xfrm>
                  <a:prstGeom prst="pie">
                    <a:avLst>
                      <a:gd name="adj1" fmla="val 6753319"/>
                      <a:gd name="adj2" fmla="val 16200000"/>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grpSp>
              <p:nvGrpSpPr>
                <p:cNvPr id="1377868251" name="Группа 1377868250"/>
                <p:cNvGrpSpPr/>
                <p:nvPr/>
              </p:nvGrpSpPr>
              <p:grpSpPr bwMode="auto">
                <a:xfrm>
                  <a:off x="987305" y="0"/>
                  <a:ext cx="1051735" cy="1051735"/>
                  <a:chOff x="0" y="0"/>
                  <a:chExt cx="1051735" cy="1051735"/>
                </a:xfrm>
              </p:grpSpPr>
              <p:sp>
                <p:nvSpPr>
                  <p:cNvPr id="2073622253" name="Часть круга 2073622252"/>
                  <p:cNvSpPr/>
                  <p:nvPr/>
                </p:nvSpPr>
                <p:spPr bwMode="auto">
                  <a:xfrm>
                    <a:off x="0" y="0"/>
                    <a:ext cx="1051736" cy="1051736"/>
                  </a:xfrm>
                  <a:prstGeom prst="pie">
                    <a:avLst>
                      <a:gd name="adj1" fmla="val 16213997"/>
                      <a:gd name="adj2" fmla="val 16200000"/>
                    </a:avLst>
                  </a:prstGeom>
                  <a:solidFill>
                    <a:schemeClr val="accent6"/>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258860029" name="Часть круга 258860028"/>
                  <p:cNvSpPr/>
                  <p:nvPr/>
                </p:nvSpPr>
                <p:spPr bwMode="auto">
                  <a:xfrm>
                    <a:off x="0" y="0"/>
                    <a:ext cx="1051735" cy="1051735"/>
                  </a:xfrm>
                  <a:prstGeom prst="pie">
                    <a:avLst>
                      <a:gd name="adj1" fmla="val 3377378"/>
                      <a:gd name="adj2" fmla="val 16200000"/>
                    </a:avLst>
                  </a:prstGeom>
                  <a:solidFill>
                    <a:schemeClr val="bg2"/>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2084740660" name="Часть круга 2084740659"/>
                  <p:cNvSpPr/>
                  <p:nvPr/>
                </p:nvSpPr>
                <p:spPr bwMode="auto">
                  <a:xfrm>
                    <a:off x="0" y="0"/>
                    <a:ext cx="1051735" cy="1051735"/>
                  </a:xfrm>
                  <a:prstGeom prst="pie">
                    <a:avLst>
                      <a:gd name="adj1" fmla="val 8656110"/>
                      <a:gd name="adj2" fmla="val 16200000"/>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grpSp>
        </p:grpSp>
        <p:sp>
          <p:nvSpPr>
            <p:cNvPr id="2130307519" name="TextBox 2130307518"/>
            <p:cNvSpPr txBox="1"/>
            <p:nvPr/>
          </p:nvSpPr>
          <p:spPr bwMode="auto">
            <a:xfrm>
              <a:off x="549000" y="28080"/>
              <a:ext cx="2637702" cy="366119"/>
            </a:xfrm>
            <a:prstGeom prst="rect">
              <a:avLst/>
            </a:prstGeom>
            <a:noFill/>
          </p:spPr>
          <p:txBody>
            <a:bodyPr vertOverflow="overflow" horzOverflow="overflow" vert="horz" wrap="square" lIns="91440" tIns="45720" rIns="91440" bIns="45720" numCol="1" spcCol="0" rtlCol="0" fromWordArt="0" anchor="t" anchorCtr="0" forceAA="0" compatLnSpc="0">
              <a:prstTxWarp prst="textNoShape"/>
              <a:spAutoFit/>
            </a:bodyPr>
            <a:lstStyle/>
            <a:p>
              <a:pPr>
                <a:defRPr/>
              </a:pPr>
              <a:r>
                <a:rPr lang="ja-JP" sz="1800" b="0" i="0" u="none" strike="noStrike" cap="none" spc="0">
                  <a:ln>
                    <a:noFill/>
                  </a:ln>
                  <a:gradFill>
                    <a:gsLst>
                      <a:gs pos="0">
                        <a:schemeClr val="accent5">
                          <a:lumMod val="75000"/>
                        </a:schemeClr>
                      </a:gs>
                      <a:gs pos="100000">
                        <a:schemeClr val="tx2"/>
                      </a:gs>
                    </a:gsLst>
                    <a:lin ang="5400000" scaled="1"/>
                  </a:gradFill>
                  <a:latin typeface="TakaoPGothic"/>
                  <a:ea typeface="TakaoPGothic"/>
                  <a:cs typeface="TakaoPGothic"/>
                </a:rPr>
                <a:t>プレゼンテーション</a:t>
              </a:r>
              <a:endParaRPr lang="ja-JP" b="0" i="0">
                <a:ln>
                  <a:noFill/>
                </a:ln>
                <a:gradFill>
                  <a:gsLst>
                    <a:gs pos="0">
                      <a:schemeClr val="accent5">
                        <a:lumMod val="75000"/>
                      </a:schemeClr>
                    </a:gs>
                    <a:gs pos="100000">
                      <a:schemeClr val="accent1"/>
                    </a:gs>
                  </a:gsLst>
                  <a:lin ang="5400000" scaled="1"/>
                </a:gradFill>
                <a:latin typeface="TakaoPGothic"/>
                <a:cs typeface="TakaoPGothic"/>
              </a:endParaRPr>
            </a:p>
          </p:txBody>
        </p:sp>
      </p:grpSp>
      <p:sp>
        <p:nvSpPr>
          <p:cNvPr id="1864473563" name="TextBox 119601115"/>
          <p:cNvSpPr txBox="1"/>
          <p:nvPr/>
        </p:nvSpPr>
        <p:spPr bwMode="auto">
          <a:xfrm>
            <a:off x="1523997" y="370410"/>
            <a:ext cx="3669336" cy="305159"/>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lgn="l">
              <a:defRPr/>
            </a:pPr>
            <a:r>
              <a:rPr lang="ja-JP" sz="1400" b="0" i="0" u="none" strike="noStrike" cap="none" spc="0">
                <a:solidFill>
                  <a:schemeClr val="tx1"/>
                </a:solidFill>
                <a:latin typeface="TakaoPGothic"/>
                <a:ea typeface="TakaoPGothic"/>
                <a:cs typeface="TakaoPGothic"/>
              </a:rPr>
              <a:t>プレゼンテーションエディター</a:t>
            </a:r>
            <a:endParaRPr lang="ja-JP" sz="1400" b="0" i="0">
              <a:latin typeface="TakaoPGothic"/>
              <a:cs typeface="TakaoPGothic"/>
            </a:endParaRPr>
          </a:p>
        </p:txBody>
      </p:sp>
      <p:grpSp>
        <p:nvGrpSpPr>
          <p:cNvPr id="1693515114" name="Группа 372950646"/>
          <p:cNvGrpSpPr/>
          <p:nvPr/>
        </p:nvGrpSpPr>
        <p:grpSpPr bwMode="auto">
          <a:xfrm>
            <a:off x="6335749" y="2083013"/>
            <a:ext cx="4698999" cy="4657807"/>
            <a:chOff x="0" y="0"/>
            <a:chExt cx="4698999" cy="4657807"/>
          </a:xfrm>
        </p:grpSpPr>
        <p:grpSp>
          <p:nvGrpSpPr>
            <p:cNvPr id="1811855888" name="Группа 1811855887"/>
            <p:cNvGrpSpPr/>
            <p:nvPr/>
          </p:nvGrpSpPr>
          <p:grpSpPr bwMode="auto">
            <a:xfrm>
              <a:off x="0" y="1301474"/>
              <a:ext cx="4698999" cy="3356333"/>
              <a:chOff x="0" y="0"/>
              <a:chExt cx="4698999" cy="3356333"/>
            </a:xfrm>
          </p:grpSpPr>
          <p:sp>
            <p:nvSpPr>
              <p:cNvPr id="297252578" name="Часть круга 297252577"/>
              <p:cNvSpPr/>
              <p:nvPr/>
            </p:nvSpPr>
            <p:spPr bwMode="auto">
              <a:xfrm flipV="1">
                <a:off x="545367" y="381430"/>
                <a:ext cx="4069998" cy="2974903"/>
              </a:xfrm>
              <a:prstGeom prst="pie">
                <a:avLst>
                  <a:gd name="adj1" fmla="val 21584203"/>
                  <a:gd name="adj2" fmla="val 10844620"/>
                </a:avLst>
              </a:prstGeom>
              <a:solidFill>
                <a:schemeClr val="accent4"/>
              </a:solidFill>
              <a:ln w="28575"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765850676" name="Часть круга 765850675"/>
              <p:cNvSpPr/>
              <p:nvPr/>
            </p:nvSpPr>
            <p:spPr bwMode="auto">
              <a:xfrm>
                <a:off x="1989426" y="0"/>
                <a:ext cx="1189638" cy="862940"/>
              </a:xfrm>
              <a:prstGeom prst="pie">
                <a:avLst>
                  <a:gd name="adj1" fmla="val 21564176"/>
                  <a:gd name="adj2" fmla="val 10831543"/>
                </a:avLst>
              </a:prstGeom>
              <a:solidFill>
                <a:schemeClr val="accent4">
                  <a:lumMod val="75000"/>
                  <a:alpha val="60000"/>
                </a:schemeClr>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434620451" name="Трапеция 1434620450"/>
              <p:cNvSpPr/>
              <p:nvPr/>
            </p:nvSpPr>
            <p:spPr bwMode="auto">
              <a:xfrm>
                <a:off x="879969" y="1868881"/>
                <a:ext cx="3455636" cy="309524"/>
              </a:xfrm>
              <a:prstGeom prst="trapezoid">
                <a:avLst>
                  <a:gd name="adj" fmla="val 91769"/>
                </a:avLst>
              </a:prstGeom>
              <a:solidFill>
                <a:schemeClr val="accent2"/>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nvGrpSpPr>
              <p:cNvPr id="243004206" name="Группа 243004205"/>
              <p:cNvGrpSpPr/>
              <p:nvPr/>
            </p:nvGrpSpPr>
            <p:grpSpPr bwMode="auto">
              <a:xfrm>
                <a:off x="1104911" y="1901757"/>
                <a:ext cx="2938695" cy="256867"/>
                <a:chOff x="0" y="0"/>
                <a:chExt cx="2938695" cy="256867"/>
              </a:xfrm>
            </p:grpSpPr>
            <p:sp>
              <p:nvSpPr>
                <p:cNvPr id="302103826" name="Прямая соединительная линия 302103825"/>
                <p:cNvSpPr/>
                <p:nvPr/>
              </p:nvSpPr>
              <p:spPr bwMode="auto">
                <a:xfrm>
                  <a:off x="143820" y="59712"/>
                  <a:ext cx="2594349" cy="0"/>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grpSp>
              <p:nvGrpSpPr>
                <p:cNvPr id="518409206" name="Группа 518409205"/>
                <p:cNvGrpSpPr/>
                <p:nvPr/>
              </p:nvGrpSpPr>
              <p:grpSpPr bwMode="auto">
                <a:xfrm>
                  <a:off x="0" y="0"/>
                  <a:ext cx="2938695" cy="256867"/>
                  <a:chOff x="0" y="0"/>
                  <a:chExt cx="2938695" cy="256867"/>
                </a:xfrm>
              </p:grpSpPr>
              <p:sp>
                <p:nvSpPr>
                  <p:cNvPr id="237079948" name="Прямая соединительная линия 237079947"/>
                  <p:cNvSpPr/>
                  <p:nvPr/>
                </p:nvSpPr>
                <p:spPr bwMode="auto">
                  <a:xfrm>
                    <a:off x="0" y="144070"/>
                    <a:ext cx="2938695" cy="0"/>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sp>
                <p:nvSpPr>
                  <p:cNvPr id="1521959894" name="Прямая соединительная линия 1521959893"/>
                  <p:cNvSpPr/>
                  <p:nvPr/>
                </p:nvSpPr>
                <p:spPr bwMode="auto">
                  <a:xfrm flipH="1">
                    <a:off x="1493898" y="1031"/>
                    <a:ext cx="0"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grpSp>
                <p:nvGrpSpPr>
                  <p:cNvPr id="71708457" name="Группа 71708456"/>
                  <p:cNvGrpSpPr/>
                  <p:nvPr/>
                </p:nvGrpSpPr>
                <p:grpSpPr bwMode="auto">
                  <a:xfrm>
                    <a:off x="54511" y="0"/>
                    <a:ext cx="1287241" cy="255836"/>
                    <a:chOff x="0" y="0"/>
                    <a:chExt cx="1287241" cy="255836"/>
                  </a:xfrm>
                </p:grpSpPr>
                <p:sp>
                  <p:nvSpPr>
                    <p:cNvPr id="79109009" name="Прямая соединительная линия 79109008"/>
                    <p:cNvSpPr/>
                    <p:nvPr/>
                  </p:nvSpPr>
                  <p:spPr bwMode="auto">
                    <a:xfrm flipH="1">
                      <a:off x="910130" y="0"/>
                      <a:ext cx="46886" cy="255836"/>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sp>
                  <p:nvSpPr>
                    <p:cNvPr id="1194881492" name="Прямая соединительная линия 1194881491"/>
                    <p:cNvSpPr/>
                    <p:nvPr/>
                  </p:nvSpPr>
                  <p:spPr bwMode="auto">
                    <a:xfrm flipH="1">
                      <a:off x="733465" y="1031"/>
                      <a:ext cx="61149"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sp>
                  <p:nvSpPr>
                    <p:cNvPr id="1149504911" name="Прямая соединительная линия 1149504910"/>
                    <p:cNvSpPr/>
                    <p:nvPr/>
                  </p:nvSpPr>
                  <p:spPr bwMode="auto">
                    <a:xfrm flipH="1">
                      <a:off x="1089821" y="1031"/>
                      <a:ext cx="33973"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sp>
                  <p:nvSpPr>
                    <p:cNvPr id="1757023223" name="Прямая соединительная линия 1757023222"/>
                    <p:cNvSpPr/>
                    <p:nvPr/>
                  </p:nvSpPr>
                  <p:spPr bwMode="auto">
                    <a:xfrm flipH="1">
                      <a:off x="1266857" y="1031"/>
                      <a:ext cx="20384"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sp>
                  <p:nvSpPr>
                    <p:cNvPr id="579080393" name="Прямая соединительная линия 579080392"/>
                    <p:cNvSpPr/>
                    <p:nvPr/>
                  </p:nvSpPr>
                  <p:spPr bwMode="auto">
                    <a:xfrm flipH="1">
                      <a:off x="560197" y="1031"/>
                      <a:ext cx="74742"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sp>
                  <p:nvSpPr>
                    <p:cNvPr id="1852297264" name="Прямая соединительная линия 1852297263"/>
                    <p:cNvSpPr/>
                    <p:nvPr/>
                  </p:nvSpPr>
                  <p:spPr bwMode="auto">
                    <a:xfrm flipH="1">
                      <a:off x="363148" y="1031"/>
                      <a:ext cx="88332"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sp>
                  <p:nvSpPr>
                    <p:cNvPr id="710475703" name="Прямая соединительная линия 710475702"/>
                    <p:cNvSpPr/>
                    <p:nvPr/>
                  </p:nvSpPr>
                  <p:spPr bwMode="auto">
                    <a:xfrm flipH="1">
                      <a:off x="183085" y="1031"/>
                      <a:ext cx="101921"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sp>
                  <p:nvSpPr>
                    <p:cNvPr id="1815290793" name="Прямая соединительная линия 1815290792"/>
                    <p:cNvSpPr/>
                    <p:nvPr/>
                  </p:nvSpPr>
                  <p:spPr bwMode="auto">
                    <a:xfrm flipH="1">
                      <a:off x="0" y="1031"/>
                      <a:ext cx="115511"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grpSp>
              <p:grpSp>
                <p:nvGrpSpPr>
                  <p:cNvPr id="756064367" name="Группа 756064366"/>
                  <p:cNvGrpSpPr/>
                  <p:nvPr/>
                </p:nvGrpSpPr>
                <p:grpSpPr bwMode="auto">
                  <a:xfrm rot="10799887">
                    <a:off x="1631360" y="1031"/>
                    <a:ext cx="1287241" cy="255836"/>
                    <a:chOff x="0" y="0"/>
                    <a:chExt cx="1287241" cy="255836"/>
                  </a:xfrm>
                </p:grpSpPr>
                <p:sp>
                  <p:nvSpPr>
                    <p:cNvPr id="124432977" name="Прямая соединительная линия 124432976"/>
                    <p:cNvSpPr/>
                    <p:nvPr/>
                  </p:nvSpPr>
                  <p:spPr bwMode="auto">
                    <a:xfrm>
                      <a:off x="910130" y="0"/>
                      <a:ext cx="46886" cy="255836"/>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sp>
                  <p:nvSpPr>
                    <p:cNvPr id="1027899960" name="Прямая соединительная линия 1027899959"/>
                    <p:cNvSpPr/>
                    <p:nvPr/>
                  </p:nvSpPr>
                  <p:spPr bwMode="auto">
                    <a:xfrm>
                      <a:off x="733465" y="1031"/>
                      <a:ext cx="61149"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sp>
                  <p:nvSpPr>
                    <p:cNvPr id="105555777" name="Прямая соединительная линия 105555776"/>
                    <p:cNvSpPr/>
                    <p:nvPr/>
                  </p:nvSpPr>
                  <p:spPr bwMode="auto">
                    <a:xfrm>
                      <a:off x="1089821" y="1031"/>
                      <a:ext cx="33973"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sp>
                  <p:nvSpPr>
                    <p:cNvPr id="1538800124" name="Прямая соединительная линия 1538800123"/>
                    <p:cNvSpPr/>
                    <p:nvPr/>
                  </p:nvSpPr>
                  <p:spPr bwMode="auto">
                    <a:xfrm>
                      <a:off x="1266857" y="1031"/>
                      <a:ext cx="20384"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sp>
                  <p:nvSpPr>
                    <p:cNvPr id="382272771" name="Прямая соединительная линия 382272770"/>
                    <p:cNvSpPr/>
                    <p:nvPr/>
                  </p:nvSpPr>
                  <p:spPr bwMode="auto">
                    <a:xfrm>
                      <a:off x="560197" y="1031"/>
                      <a:ext cx="74742"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sp>
                  <p:nvSpPr>
                    <p:cNvPr id="315271063" name="Прямая соединительная линия 315271062"/>
                    <p:cNvSpPr/>
                    <p:nvPr/>
                  </p:nvSpPr>
                  <p:spPr bwMode="auto">
                    <a:xfrm>
                      <a:off x="363148" y="1031"/>
                      <a:ext cx="88332"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sp>
                  <p:nvSpPr>
                    <p:cNvPr id="2053784608" name="Прямая соединительная линия 2053784607"/>
                    <p:cNvSpPr/>
                    <p:nvPr/>
                  </p:nvSpPr>
                  <p:spPr bwMode="auto">
                    <a:xfrm>
                      <a:off x="183085" y="1031"/>
                      <a:ext cx="101921"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sp>
                  <p:nvSpPr>
                    <p:cNvPr id="486781665" name="Прямая соединительная линия 486781664"/>
                    <p:cNvSpPr/>
                    <p:nvPr/>
                  </p:nvSpPr>
                  <p:spPr bwMode="auto">
                    <a:xfrm>
                      <a:off x="0" y="1031"/>
                      <a:ext cx="115511" cy="254805"/>
                    </a:xfrm>
                    <a:prstGeom prst="line">
                      <a:avLst/>
                    </a:prstGeom>
                    <a:ln w="6350" cap="flat" cmpd="sng" algn="ctr">
                      <a:solidFill>
                        <a:schemeClr val="bg1"/>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grpSp>
            </p:grpSp>
          </p:grpSp>
          <p:grpSp>
            <p:nvGrpSpPr>
              <p:cNvPr id="737124357" name="Группа 737124356"/>
              <p:cNvGrpSpPr/>
              <p:nvPr/>
            </p:nvGrpSpPr>
            <p:grpSpPr bwMode="auto">
              <a:xfrm>
                <a:off x="1989426" y="123418"/>
                <a:ext cx="1189636" cy="494776"/>
                <a:chOff x="0" y="0"/>
                <a:chExt cx="1189636" cy="494776"/>
              </a:xfrm>
            </p:grpSpPr>
            <p:sp>
              <p:nvSpPr>
                <p:cNvPr id="1312106455" name="Часть круга 1312106454"/>
                <p:cNvSpPr/>
                <p:nvPr/>
              </p:nvSpPr>
              <p:spPr bwMode="auto">
                <a:xfrm>
                  <a:off x="0" y="0"/>
                  <a:ext cx="593717" cy="494776"/>
                </a:xfrm>
                <a:prstGeom prst="pie">
                  <a:avLst>
                    <a:gd name="adj1" fmla="val 0"/>
                    <a:gd name="adj2" fmla="val 10438365"/>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425244847" name="Часть круга 425244846"/>
                <p:cNvSpPr/>
                <p:nvPr/>
              </p:nvSpPr>
              <p:spPr bwMode="auto">
                <a:xfrm flipH="1">
                  <a:off x="594995" y="0"/>
                  <a:ext cx="594641" cy="494776"/>
                </a:xfrm>
                <a:prstGeom prst="pie">
                  <a:avLst>
                    <a:gd name="adj1" fmla="val 0"/>
                    <a:gd name="adj2" fmla="val 10438365"/>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sp>
            <p:nvSpPr>
              <p:cNvPr id="397279386" name="Прямоугольник 397279385"/>
              <p:cNvSpPr/>
              <p:nvPr/>
            </p:nvSpPr>
            <p:spPr bwMode="auto">
              <a:xfrm>
                <a:off x="877854" y="2182278"/>
                <a:ext cx="3457749" cy="89886"/>
              </a:xfrm>
              <a:prstGeom prst="rect">
                <a:avLst/>
              </a:prstGeom>
              <a:solidFill>
                <a:schemeClr val="accent2"/>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721421238" name="Прямая соединительная линия 721421237"/>
              <p:cNvSpPr/>
              <p:nvPr/>
            </p:nvSpPr>
            <p:spPr bwMode="auto">
              <a:xfrm flipH="1">
                <a:off x="1735629" y="1718199"/>
                <a:ext cx="0" cy="0"/>
              </a:xfrm>
              <a:prstGeom prst="line">
                <a:avLst/>
              </a:prstGeom>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sp>
            <p:nvSpPr>
              <p:cNvPr id="918234874" name="Прямая соединительная линия 918234873"/>
              <p:cNvSpPr/>
              <p:nvPr/>
            </p:nvSpPr>
            <p:spPr bwMode="auto">
              <a:xfrm flipV="1">
                <a:off x="2010584" y="2149140"/>
                <a:ext cx="0" cy="0"/>
              </a:xfrm>
              <a:prstGeom prst="line">
                <a:avLst/>
              </a:prstGeom>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sp>
            <p:nvSpPr>
              <p:cNvPr id="277512000" name="Овал 277511999"/>
              <p:cNvSpPr/>
              <p:nvPr/>
            </p:nvSpPr>
            <p:spPr bwMode="auto">
              <a:xfrm rot="833275">
                <a:off x="2938005" y="1217489"/>
                <a:ext cx="1760993" cy="804929"/>
              </a:xfrm>
              <a:prstGeom prst="ellipse">
                <a:avLst/>
              </a:prstGeom>
              <a:solidFill>
                <a:srgbClr val="F7B1A3"/>
              </a:solidFill>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nvGrpSpPr>
              <p:cNvPr id="1700823751" name="Группа 1700823750"/>
              <p:cNvGrpSpPr/>
              <p:nvPr/>
            </p:nvGrpSpPr>
            <p:grpSpPr bwMode="auto">
              <a:xfrm>
                <a:off x="2645832" y="1203563"/>
                <a:ext cx="1699554" cy="922573"/>
                <a:chOff x="0" y="0"/>
                <a:chExt cx="1699554" cy="922573"/>
              </a:xfrm>
            </p:grpSpPr>
            <p:sp>
              <p:nvSpPr>
                <p:cNvPr id="554119478" name="Полилиния: фигура 554119477"/>
                <p:cNvSpPr/>
                <p:nvPr/>
              </p:nvSpPr>
              <p:spPr bwMode="auto">
                <a:xfrm flipH="1">
                  <a:off x="0" y="0"/>
                  <a:ext cx="1699554" cy="922573"/>
                </a:xfrm>
                <a:custGeom>
                  <a:avLst/>
                  <a:gdLst/>
                  <a:ahLst/>
                  <a:cxnLst/>
                  <a:rect l="0" t="0" r="r" b="b"/>
                  <a:pathLst>
                    <a:path w="43200" h="43200" fill="norm" stroke="1" extrusionOk="0">
                      <a:moveTo>
                        <a:pt x="1294" y="18745"/>
                      </a:moveTo>
                      <a:cubicBezTo>
                        <a:pt x="1802" y="17435"/>
                        <a:pt x="3020" y="12615"/>
                        <a:pt x="4340" y="10884"/>
                      </a:cubicBezTo>
                      <a:cubicBezTo>
                        <a:pt x="5660" y="9154"/>
                        <a:pt x="7487" y="9202"/>
                        <a:pt x="9213" y="8359"/>
                      </a:cubicBezTo>
                      <a:cubicBezTo>
                        <a:pt x="10939" y="7518"/>
                        <a:pt x="12843" y="7098"/>
                        <a:pt x="14696" y="5835"/>
                      </a:cubicBezTo>
                      <a:cubicBezTo>
                        <a:pt x="16549" y="4569"/>
                        <a:pt x="18021" y="1623"/>
                        <a:pt x="20330" y="781"/>
                      </a:cubicBezTo>
                      <a:cubicBezTo>
                        <a:pt x="22640" y="-42"/>
                        <a:pt x="26016" y="-415"/>
                        <a:pt x="28554" y="781"/>
                      </a:cubicBezTo>
                      <a:cubicBezTo>
                        <a:pt x="31092" y="1997"/>
                        <a:pt x="33402" y="4054"/>
                        <a:pt x="35560" y="8079"/>
                      </a:cubicBezTo>
                      <a:cubicBezTo>
                        <a:pt x="37717" y="12102"/>
                        <a:pt x="40255" y="20661"/>
                        <a:pt x="41499" y="24920"/>
                      </a:cubicBezTo>
                      <a:cubicBezTo>
                        <a:pt x="42743" y="29174"/>
                        <a:pt x="43377" y="31979"/>
                        <a:pt x="43022" y="33616"/>
                      </a:cubicBezTo>
                      <a:cubicBezTo>
                        <a:pt x="42666" y="35252"/>
                        <a:pt x="40941" y="35907"/>
                        <a:pt x="39367" y="34738"/>
                      </a:cubicBezTo>
                      <a:cubicBezTo>
                        <a:pt x="37793" y="33569"/>
                        <a:pt x="35668" y="31245"/>
                        <a:pt x="34308" y="27386"/>
                      </a:cubicBezTo>
                      <a:cubicBezTo>
                        <a:pt x="33483" y="25206"/>
                        <a:pt x="33174" y="24592"/>
                        <a:pt x="32361" y="24077"/>
                      </a:cubicBezTo>
                      <a:cubicBezTo>
                        <a:pt x="31549" y="23563"/>
                        <a:pt x="28937" y="23305"/>
                        <a:pt x="28706" y="23517"/>
                      </a:cubicBezTo>
                      <a:cubicBezTo>
                        <a:pt x="28466" y="24295"/>
                        <a:pt x="28783" y="22064"/>
                        <a:pt x="28402" y="24639"/>
                      </a:cubicBezTo>
                      <a:cubicBezTo>
                        <a:pt x="28021" y="27210"/>
                        <a:pt x="27361" y="35813"/>
                        <a:pt x="26422" y="38946"/>
                      </a:cubicBezTo>
                      <a:cubicBezTo>
                        <a:pt x="25483" y="42079"/>
                        <a:pt x="24230" y="43107"/>
                        <a:pt x="23088" y="43106"/>
                      </a:cubicBezTo>
                      <a:cubicBezTo>
                        <a:pt x="22073" y="43293"/>
                        <a:pt x="20899" y="42570"/>
                        <a:pt x="20467" y="41868"/>
                      </a:cubicBezTo>
                      <a:cubicBezTo>
                        <a:pt x="20036" y="41167"/>
                        <a:pt x="20483" y="38946"/>
                        <a:pt x="20178" y="39227"/>
                      </a:cubicBezTo>
                      <a:cubicBezTo>
                        <a:pt x="19874" y="39507"/>
                        <a:pt x="19249" y="41838"/>
                        <a:pt x="18386" y="42118"/>
                      </a:cubicBezTo>
                      <a:cubicBezTo>
                        <a:pt x="17647" y="42861"/>
                        <a:pt x="15630" y="42365"/>
                        <a:pt x="15000" y="40910"/>
                      </a:cubicBezTo>
                      <a:cubicBezTo>
                        <a:pt x="14315" y="40302"/>
                        <a:pt x="14489" y="39149"/>
                        <a:pt x="14391" y="38105"/>
                      </a:cubicBezTo>
                      <a:cubicBezTo>
                        <a:pt x="13750" y="38901"/>
                        <a:pt x="12824" y="40249"/>
                        <a:pt x="11935" y="40015"/>
                      </a:cubicBezTo>
                      <a:cubicBezTo>
                        <a:pt x="11047" y="39782"/>
                        <a:pt x="9137" y="39086"/>
                        <a:pt x="9061" y="36702"/>
                      </a:cubicBezTo>
                      <a:cubicBezTo>
                        <a:pt x="8985" y="34317"/>
                        <a:pt x="10431" y="28286"/>
                        <a:pt x="10888" y="25480"/>
                      </a:cubicBezTo>
                      <a:cubicBezTo>
                        <a:pt x="11345" y="22672"/>
                        <a:pt x="12025" y="20081"/>
                        <a:pt x="11802" y="19866"/>
                      </a:cubicBezTo>
                      <a:cubicBezTo>
                        <a:pt x="10833" y="20081"/>
                        <a:pt x="9642" y="17729"/>
                        <a:pt x="8576" y="18476"/>
                      </a:cubicBezTo>
                      <a:cubicBezTo>
                        <a:pt x="7510" y="19224"/>
                        <a:pt x="6447" y="22765"/>
                        <a:pt x="5406" y="24358"/>
                      </a:cubicBezTo>
                      <a:cubicBezTo>
                        <a:pt x="4365" y="25948"/>
                        <a:pt x="3096" y="27304"/>
                        <a:pt x="2208" y="27164"/>
                      </a:cubicBezTo>
                      <a:cubicBezTo>
                        <a:pt x="1319" y="27024"/>
                        <a:pt x="228" y="24920"/>
                        <a:pt x="76" y="23517"/>
                      </a:cubicBezTo>
                      <a:cubicBezTo>
                        <a:pt x="-76" y="22111"/>
                        <a:pt x="1066" y="19539"/>
                        <a:pt x="1294" y="18745"/>
                      </a:cubicBezTo>
                      <a:cubicBezTo>
                        <a:pt x="1522" y="17950"/>
                        <a:pt x="786" y="20054"/>
                        <a:pt x="1294" y="18745"/>
                      </a:cubicBezTo>
                      <a:close/>
                    </a:path>
                  </a:pathLst>
                </a:custGeom>
                <a:solidFill>
                  <a:srgbClr val="FEC3B6"/>
                </a:solidFill>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nvGrpSpPr>
                <p:cNvPr id="599378138" name="Группа 599378137"/>
                <p:cNvGrpSpPr/>
                <p:nvPr/>
              </p:nvGrpSpPr>
              <p:grpSpPr bwMode="auto">
                <a:xfrm>
                  <a:off x="533232" y="272005"/>
                  <a:ext cx="709593" cy="567343"/>
                  <a:chOff x="0" y="0"/>
                  <a:chExt cx="709593" cy="567343"/>
                </a:xfrm>
              </p:grpSpPr>
              <p:sp>
                <p:nvSpPr>
                  <p:cNvPr id="780022854" name="Полилиния: фигура 780022853"/>
                  <p:cNvSpPr/>
                  <p:nvPr/>
                </p:nvSpPr>
                <p:spPr bwMode="auto">
                  <a:xfrm flipH="1">
                    <a:off x="423707" y="0"/>
                    <a:ext cx="183684" cy="567343"/>
                  </a:xfrm>
                  <a:custGeom>
                    <a:avLst/>
                    <a:gdLst/>
                    <a:ahLst/>
                    <a:cxnLst/>
                    <a:rect l="l" t="t" r="r" b="b"/>
                    <a:pathLst>
                      <a:path w="43200" h="43200" fill="none" stroke="1" extrusionOk="0">
                        <a:moveTo>
                          <a:pt x="0" y="43200"/>
                        </a:moveTo>
                        <a:cubicBezTo>
                          <a:pt x="1685" y="40273"/>
                          <a:pt x="3370" y="37347"/>
                          <a:pt x="6434" y="33677"/>
                        </a:cubicBezTo>
                        <a:cubicBezTo>
                          <a:pt x="9497" y="30006"/>
                          <a:pt x="15778" y="25245"/>
                          <a:pt x="18382" y="21178"/>
                        </a:cubicBezTo>
                        <a:cubicBezTo>
                          <a:pt x="20987" y="17111"/>
                          <a:pt x="19608" y="12548"/>
                          <a:pt x="22059" y="9274"/>
                        </a:cubicBezTo>
                        <a:cubicBezTo>
                          <a:pt x="24510" y="6001"/>
                          <a:pt x="29565" y="3075"/>
                          <a:pt x="33089" y="1537"/>
                        </a:cubicBezTo>
                        <a:cubicBezTo>
                          <a:pt x="36612" y="0"/>
                          <a:pt x="39906" y="24"/>
                          <a:pt x="43200" y="49"/>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872604109" name="Полилиния: фигура 1872604108"/>
                  <p:cNvSpPr/>
                  <p:nvPr/>
                </p:nvSpPr>
                <p:spPr bwMode="auto">
                  <a:xfrm flipH="1">
                    <a:off x="188431" y="0"/>
                    <a:ext cx="183684" cy="567343"/>
                  </a:xfrm>
                  <a:custGeom>
                    <a:avLst/>
                    <a:gdLst/>
                    <a:ahLst/>
                    <a:cxnLst/>
                    <a:rect l="l" t="t" r="r" b="b"/>
                    <a:pathLst>
                      <a:path w="43200" h="43200" fill="none" stroke="1" extrusionOk="0">
                        <a:moveTo>
                          <a:pt x="0" y="43200"/>
                        </a:moveTo>
                        <a:cubicBezTo>
                          <a:pt x="1685" y="40273"/>
                          <a:pt x="3370" y="37347"/>
                          <a:pt x="6434" y="33677"/>
                        </a:cubicBezTo>
                        <a:cubicBezTo>
                          <a:pt x="9497" y="30006"/>
                          <a:pt x="15778" y="25245"/>
                          <a:pt x="18382" y="21178"/>
                        </a:cubicBezTo>
                        <a:cubicBezTo>
                          <a:pt x="20987" y="17111"/>
                          <a:pt x="19608" y="12548"/>
                          <a:pt x="22059" y="9274"/>
                        </a:cubicBezTo>
                        <a:cubicBezTo>
                          <a:pt x="24510" y="6001"/>
                          <a:pt x="29565" y="3075"/>
                          <a:pt x="33089" y="1537"/>
                        </a:cubicBezTo>
                        <a:cubicBezTo>
                          <a:pt x="36612" y="0"/>
                          <a:pt x="39906" y="24"/>
                          <a:pt x="43200" y="49"/>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753617182" name="Полилиния: фигура 753617181"/>
                  <p:cNvSpPr/>
                  <p:nvPr/>
                </p:nvSpPr>
                <p:spPr bwMode="auto">
                  <a:xfrm flipH="1">
                    <a:off x="650971" y="34221"/>
                    <a:ext cx="58622" cy="152417"/>
                  </a:xfrm>
                  <a:custGeom>
                    <a:avLst/>
                    <a:gdLst/>
                    <a:ahLst/>
                    <a:cxnLst/>
                    <a:rect l="l" t="t" r="r" b="b"/>
                    <a:pathLst>
                      <a:path w="43200" h="43200" fill="none" stroke="1" extrusionOk="0">
                        <a:moveTo>
                          <a:pt x="0" y="43200"/>
                        </a:moveTo>
                        <a:cubicBezTo>
                          <a:pt x="5039" y="32400"/>
                          <a:pt x="10079" y="21600"/>
                          <a:pt x="17280" y="14400"/>
                        </a:cubicBezTo>
                        <a:cubicBezTo>
                          <a:pt x="24480" y="7200"/>
                          <a:pt x="33840" y="3600"/>
                          <a:pt x="43200" y="0"/>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411955254" name="Полилиния: фигура 1411955253"/>
                  <p:cNvSpPr/>
                  <p:nvPr/>
                </p:nvSpPr>
                <p:spPr bwMode="auto">
                  <a:xfrm flipH="1">
                    <a:off x="0" y="141629"/>
                    <a:ext cx="58622" cy="152417"/>
                  </a:xfrm>
                  <a:custGeom>
                    <a:avLst/>
                    <a:gdLst/>
                    <a:ahLst/>
                    <a:cxnLst/>
                    <a:rect l="l" t="t" r="r" b="b"/>
                    <a:pathLst>
                      <a:path w="43200" h="43200" fill="none" stroke="1" extrusionOk="0">
                        <a:moveTo>
                          <a:pt x="0" y="43200"/>
                        </a:moveTo>
                        <a:cubicBezTo>
                          <a:pt x="5039" y="32400"/>
                          <a:pt x="10079" y="21600"/>
                          <a:pt x="17280" y="14400"/>
                        </a:cubicBezTo>
                        <a:cubicBezTo>
                          <a:pt x="24480" y="7200"/>
                          <a:pt x="33840" y="3600"/>
                          <a:pt x="43200" y="0"/>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grpSp>
          <p:grpSp>
            <p:nvGrpSpPr>
              <p:cNvPr id="430375614" name="Группа 430375613"/>
              <p:cNvGrpSpPr/>
              <p:nvPr/>
            </p:nvGrpSpPr>
            <p:grpSpPr bwMode="auto">
              <a:xfrm>
                <a:off x="428174" y="1201855"/>
                <a:ext cx="2124949" cy="930606"/>
                <a:chOff x="0" y="0"/>
                <a:chExt cx="2124949" cy="930606"/>
              </a:xfrm>
            </p:grpSpPr>
            <p:sp>
              <p:nvSpPr>
                <p:cNvPr id="1040375124" name="Овал 1040375123"/>
                <p:cNvSpPr/>
                <p:nvPr/>
              </p:nvSpPr>
              <p:spPr bwMode="auto">
                <a:xfrm rot="21060358">
                  <a:off x="0" y="0"/>
                  <a:ext cx="1835560" cy="794220"/>
                </a:xfrm>
                <a:prstGeom prst="ellipse">
                  <a:avLst/>
                </a:prstGeom>
                <a:solidFill>
                  <a:srgbClr val="F7B1A3"/>
                </a:solidFill>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nvGrpSpPr>
                <p:cNvPr id="931742327" name="Группа 931742326"/>
                <p:cNvGrpSpPr/>
                <p:nvPr/>
              </p:nvGrpSpPr>
              <p:grpSpPr bwMode="auto">
                <a:xfrm>
                  <a:off x="425394" y="8033"/>
                  <a:ext cx="1699554" cy="922573"/>
                  <a:chOff x="0" y="0"/>
                  <a:chExt cx="1699554" cy="922573"/>
                </a:xfrm>
              </p:grpSpPr>
              <p:sp>
                <p:nvSpPr>
                  <p:cNvPr id="2024936906" name="Полилиния: фигура 2024936905"/>
                  <p:cNvSpPr/>
                  <p:nvPr/>
                </p:nvSpPr>
                <p:spPr bwMode="auto">
                  <a:xfrm>
                    <a:off x="0" y="0"/>
                    <a:ext cx="1699554" cy="922573"/>
                  </a:xfrm>
                  <a:custGeom>
                    <a:avLst/>
                    <a:gdLst/>
                    <a:ahLst/>
                    <a:cxnLst/>
                    <a:rect l="0" t="0" r="r" b="b"/>
                    <a:pathLst>
                      <a:path w="43200" h="43200" fill="norm" stroke="1" extrusionOk="0">
                        <a:moveTo>
                          <a:pt x="1294" y="18745"/>
                        </a:moveTo>
                        <a:cubicBezTo>
                          <a:pt x="1802" y="17435"/>
                          <a:pt x="3020" y="12615"/>
                          <a:pt x="4340" y="10884"/>
                        </a:cubicBezTo>
                        <a:cubicBezTo>
                          <a:pt x="5660" y="9154"/>
                          <a:pt x="7487" y="9202"/>
                          <a:pt x="9213" y="8359"/>
                        </a:cubicBezTo>
                        <a:cubicBezTo>
                          <a:pt x="10939" y="7518"/>
                          <a:pt x="12843" y="7098"/>
                          <a:pt x="14696" y="5835"/>
                        </a:cubicBezTo>
                        <a:cubicBezTo>
                          <a:pt x="16549" y="4569"/>
                          <a:pt x="18021" y="1623"/>
                          <a:pt x="20330" y="781"/>
                        </a:cubicBezTo>
                        <a:cubicBezTo>
                          <a:pt x="22640" y="-42"/>
                          <a:pt x="26016" y="-415"/>
                          <a:pt x="28554" y="781"/>
                        </a:cubicBezTo>
                        <a:cubicBezTo>
                          <a:pt x="31092" y="1997"/>
                          <a:pt x="33402" y="4054"/>
                          <a:pt x="35560" y="8079"/>
                        </a:cubicBezTo>
                        <a:cubicBezTo>
                          <a:pt x="37717" y="12102"/>
                          <a:pt x="40255" y="20661"/>
                          <a:pt x="41499" y="24920"/>
                        </a:cubicBezTo>
                        <a:cubicBezTo>
                          <a:pt x="42743" y="29174"/>
                          <a:pt x="43377" y="31979"/>
                          <a:pt x="43022" y="33616"/>
                        </a:cubicBezTo>
                        <a:cubicBezTo>
                          <a:pt x="42666" y="35252"/>
                          <a:pt x="40941" y="35907"/>
                          <a:pt x="39367" y="34738"/>
                        </a:cubicBezTo>
                        <a:cubicBezTo>
                          <a:pt x="37793" y="33569"/>
                          <a:pt x="35668" y="31245"/>
                          <a:pt x="34308" y="27386"/>
                        </a:cubicBezTo>
                        <a:cubicBezTo>
                          <a:pt x="33483" y="25206"/>
                          <a:pt x="33174" y="24592"/>
                          <a:pt x="32361" y="24077"/>
                        </a:cubicBezTo>
                        <a:cubicBezTo>
                          <a:pt x="31549" y="23563"/>
                          <a:pt x="28937" y="23305"/>
                          <a:pt x="28706" y="23517"/>
                        </a:cubicBezTo>
                        <a:cubicBezTo>
                          <a:pt x="28466" y="24295"/>
                          <a:pt x="28783" y="22064"/>
                          <a:pt x="28402" y="24639"/>
                        </a:cubicBezTo>
                        <a:cubicBezTo>
                          <a:pt x="28021" y="27210"/>
                          <a:pt x="27361" y="35813"/>
                          <a:pt x="26422" y="38946"/>
                        </a:cubicBezTo>
                        <a:cubicBezTo>
                          <a:pt x="25483" y="42079"/>
                          <a:pt x="24230" y="43107"/>
                          <a:pt x="23088" y="43106"/>
                        </a:cubicBezTo>
                        <a:cubicBezTo>
                          <a:pt x="22073" y="43293"/>
                          <a:pt x="20899" y="42570"/>
                          <a:pt x="20467" y="41868"/>
                        </a:cubicBezTo>
                        <a:cubicBezTo>
                          <a:pt x="20036" y="41167"/>
                          <a:pt x="20483" y="38946"/>
                          <a:pt x="20178" y="39227"/>
                        </a:cubicBezTo>
                        <a:cubicBezTo>
                          <a:pt x="19874" y="39507"/>
                          <a:pt x="19249" y="41838"/>
                          <a:pt x="18386" y="42118"/>
                        </a:cubicBezTo>
                        <a:cubicBezTo>
                          <a:pt x="17647" y="42861"/>
                          <a:pt x="15630" y="42365"/>
                          <a:pt x="15000" y="40910"/>
                        </a:cubicBezTo>
                        <a:cubicBezTo>
                          <a:pt x="14315" y="40302"/>
                          <a:pt x="14489" y="39149"/>
                          <a:pt x="14391" y="38105"/>
                        </a:cubicBezTo>
                        <a:cubicBezTo>
                          <a:pt x="13750" y="38901"/>
                          <a:pt x="12824" y="40249"/>
                          <a:pt x="11935" y="40015"/>
                        </a:cubicBezTo>
                        <a:cubicBezTo>
                          <a:pt x="11047" y="39782"/>
                          <a:pt x="9137" y="39086"/>
                          <a:pt x="9061" y="36702"/>
                        </a:cubicBezTo>
                        <a:cubicBezTo>
                          <a:pt x="8985" y="34317"/>
                          <a:pt x="10431" y="28286"/>
                          <a:pt x="10888" y="25480"/>
                        </a:cubicBezTo>
                        <a:cubicBezTo>
                          <a:pt x="11345" y="22672"/>
                          <a:pt x="12025" y="20081"/>
                          <a:pt x="11802" y="19866"/>
                        </a:cubicBezTo>
                        <a:cubicBezTo>
                          <a:pt x="10833" y="20081"/>
                          <a:pt x="9642" y="17729"/>
                          <a:pt x="8576" y="18476"/>
                        </a:cubicBezTo>
                        <a:cubicBezTo>
                          <a:pt x="7510" y="19224"/>
                          <a:pt x="6447" y="22765"/>
                          <a:pt x="5406" y="24358"/>
                        </a:cubicBezTo>
                        <a:cubicBezTo>
                          <a:pt x="4365" y="25948"/>
                          <a:pt x="3096" y="27304"/>
                          <a:pt x="2208" y="27164"/>
                        </a:cubicBezTo>
                        <a:cubicBezTo>
                          <a:pt x="1319" y="27024"/>
                          <a:pt x="228" y="24920"/>
                          <a:pt x="76" y="23517"/>
                        </a:cubicBezTo>
                        <a:cubicBezTo>
                          <a:pt x="-76" y="22111"/>
                          <a:pt x="1066" y="19539"/>
                          <a:pt x="1294" y="18745"/>
                        </a:cubicBezTo>
                        <a:cubicBezTo>
                          <a:pt x="1522" y="17950"/>
                          <a:pt x="786" y="20054"/>
                          <a:pt x="1294" y="18745"/>
                        </a:cubicBezTo>
                        <a:close/>
                      </a:path>
                    </a:pathLst>
                  </a:custGeom>
                  <a:solidFill>
                    <a:srgbClr val="FEC3B6"/>
                  </a:solidFill>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nvGrpSpPr>
                  <p:cNvPr id="2071311923" name="Группа 2071311922"/>
                  <p:cNvGrpSpPr/>
                  <p:nvPr/>
                </p:nvGrpSpPr>
                <p:grpSpPr bwMode="auto">
                  <a:xfrm>
                    <a:off x="465288" y="267986"/>
                    <a:ext cx="699877" cy="567343"/>
                    <a:chOff x="0" y="0"/>
                    <a:chExt cx="699877" cy="567343"/>
                  </a:xfrm>
                </p:grpSpPr>
                <p:grpSp>
                  <p:nvGrpSpPr>
                    <p:cNvPr id="181704332" name="Группа 181704331"/>
                    <p:cNvGrpSpPr/>
                    <p:nvPr/>
                  </p:nvGrpSpPr>
                  <p:grpSpPr bwMode="auto">
                    <a:xfrm>
                      <a:off x="0" y="0"/>
                      <a:ext cx="515882" cy="567343"/>
                      <a:chOff x="0" y="0"/>
                      <a:chExt cx="515882" cy="567343"/>
                    </a:xfrm>
                  </p:grpSpPr>
                  <p:sp>
                    <p:nvSpPr>
                      <p:cNvPr id="698072455" name="Полилиния: фигура 698072454"/>
                      <p:cNvSpPr/>
                      <p:nvPr/>
                    </p:nvSpPr>
                    <p:spPr bwMode="auto">
                      <a:xfrm>
                        <a:off x="332197" y="0"/>
                        <a:ext cx="183684" cy="567343"/>
                      </a:xfrm>
                      <a:custGeom>
                        <a:avLst/>
                        <a:gdLst/>
                        <a:ahLst/>
                        <a:cxnLst/>
                        <a:rect l="l" t="t" r="r" b="b"/>
                        <a:pathLst>
                          <a:path w="43200" h="43200" fill="none" stroke="1" extrusionOk="0">
                            <a:moveTo>
                              <a:pt x="0" y="43200"/>
                            </a:moveTo>
                            <a:cubicBezTo>
                              <a:pt x="1685" y="40273"/>
                              <a:pt x="3370" y="37347"/>
                              <a:pt x="6434" y="33677"/>
                            </a:cubicBezTo>
                            <a:cubicBezTo>
                              <a:pt x="9497" y="30006"/>
                              <a:pt x="15778" y="25245"/>
                              <a:pt x="18382" y="21178"/>
                            </a:cubicBezTo>
                            <a:cubicBezTo>
                              <a:pt x="20987" y="17111"/>
                              <a:pt x="19608" y="12548"/>
                              <a:pt x="22059" y="9274"/>
                            </a:cubicBezTo>
                            <a:cubicBezTo>
                              <a:pt x="24510" y="6001"/>
                              <a:pt x="29565" y="3075"/>
                              <a:pt x="33089" y="1537"/>
                            </a:cubicBezTo>
                            <a:cubicBezTo>
                              <a:pt x="36612" y="0"/>
                              <a:pt x="39906" y="24"/>
                              <a:pt x="43200" y="49"/>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285475017" name="Полилиния: фигура 1285475016"/>
                      <p:cNvSpPr/>
                      <p:nvPr/>
                    </p:nvSpPr>
                    <p:spPr bwMode="auto">
                      <a:xfrm>
                        <a:off x="96920" y="0"/>
                        <a:ext cx="183684" cy="567343"/>
                      </a:xfrm>
                      <a:custGeom>
                        <a:avLst/>
                        <a:gdLst/>
                        <a:ahLst/>
                        <a:cxnLst/>
                        <a:rect l="l" t="t" r="r" b="b"/>
                        <a:pathLst>
                          <a:path w="43200" h="43200" fill="none" stroke="1" extrusionOk="0">
                            <a:moveTo>
                              <a:pt x="0" y="43200"/>
                            </a:moveTo>
                            <a:cubicBezTo>
                              <a:pt x="1685" y="40273"/>
                              <a:pt x="3370" y="37347"/>
                              <a:pt x="6434" y="33677"/>
                            </a:cubicBezTo>
                            <a:cubicBezTo>
                              <a:pt x="9497" y="30006"/>
                              <a:pt x="15778" y="25245"/>
                              <a:pt x="18382" y="21178"/>
                            </a:cubicBezTo>
                            <a:cubicBezTo>
                              <a:pt x="20987" y="17111"/>
                              <a:pt x="19608" y="12548"/>
                              <a:pt x="22059" y="9274"/>
                            </a:cubicBezTo>
                            <a:cubicBezTo>
                              <a:pt x="24510" y="6001"/>
                              <a:pt x="29565" y="3075"/>
                              <a:pt x="33089" y="1537"/>
                            </a:cubicBezTo>
                            <a:cubicBezTo>
                              <a:pt x="36612" y="0"/>
                              <a:pt x="39906" y="24"/>
                              <a:pt x="43200" y="49"/>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833904386" name="Полилиния: фигура 1833904385"/>
                      <p:cNvSpPr/>
                      <p:nvPr/>
                    </p:nvSpPr>
                    <p:spPr bwMode="auto">
                      <a:xfrm>
                        <a:off x="0" y="8463"/>
                        <a:ext cx="58622" cy="152417"/>
                      </a:xfrm>
                      <a:custGeom>
                        <a:avLst/>
                        <a:gdLst/>
                        <a:ahLst/>
                        <a:cxnLst/>
                        <a:rect l="l" t="t" r="r" b="b"/>
                        <a:pathLst>
                          <a:path w="43200" h="43200" fill="none" stroke="1" extrusionOk="0">
                            <a:moveTo>
                              <a:pt x="0" y="43200"/>
                            </a:moveTo>
                            <a:cubicBezTo>
                              <a:pt x="5039" y="32400"/>
                              <a:pt x="10079" y="21600"/>
                              <a:pt x="17280" y="14400"/>
                            </a:cubicBezTo>
                            <a:cubicBezTo>
                              <a:pt x="24480" y="7200"/>
                              <a:pt x="33840" y="3600"/>
                              <a:pt x="43200" y="0"/>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sp>
                  <p:nvSpPr>
                    <p:cNvPr id="987598161" name="Полилиния: фигура 987598160"/>
                    <p:cNvSpPr/>
                    <p:nvPr/>
                  </p:nvSpPr>
                  <p:spPr bwMode="auto">
                    <a:xfrm>
                      <a:off x="641255" y="160885"/>
                      <a:ext cx="58622" cy="152417"/>
                    </a:xfrm>
                    <a:custGeom>
                      <a:avLst/>
                      <a:gdLst/>
                      <a:ahLst/>
                      <a:cxnLst/>
                      <a:rect l="l" t="t" r="r" b="b"/>
                      <a:pathLst>
                        <a:path w="43200" h="43200" fill="none" stroke="1" extrusionOk="0">
                          <a:moveTo>
                            <a:pt x="0" y="43200"/>
                          </a:moveTo>
                          <a:cubicBezTo>
                            <a:pt x="5039" y="32400"/>
                            <a:pt x="10079" y="21600"/>
                            <a:pt x="17280" y="14400"/>
                          </a:cubicBezTo>
                          <a:cubicBezTo>
                            <a:pt x="24480" y="7200"/>
                            <a:pt x="33840" y="3600"/>
                            <a:pt x="43200" y="0"/>
                          </a:cubicBezTo>
                        </a:path>
                      </a:pathLst>
                    </a:custGeom>
                    <a:ln w="19049" cap="flat" cmpd="sng" algn="ctr">
                      <a:solidFill>
                        <a:schemeClr val="accent6"/>
                      </a:solidFill>
                      <a:prstDash val="solid"/>
                      <a:miter lim="800000"/>
                    </a:ln>
                    <a:effectLst>
                      <a:outerShdw blurRad="50800" dist="38100" dir="2700000" algn="t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grpSp>
          </p:grpSp>
          <p:grpSp>
            <p:nvGrpSpPr>
              <p:cNvPr id="1621818658" name="Группа 1621818657"/>
              <p:cNvGrpSpPr/>
              <p:nvPr/>
            </p:nvGrpSpPr>
            <p:grpSpPr bwMode="auto">
              <a:xfrm>
                <a:off x="720427" y="457557"/>
                <a:ext cx="3728333" cy="1433797"/>
                <a:chOff x="0" y="0"/>
                <a:chExt cx="3728333" cy="1433797"/>
              </a:xfrm>
            </p:grpSpPr>
            <p:sp>
              <p:nvSpPr>
                <p:cNvPr id="692369280" name="Дуга 692369279"/>
                <p:cNvSpPr/>
                <p:nvPr/>
              </p:nvSpPr>
              <p:spPr bwMode="auto">
                <a:xfrm>
                  <a:off x="0" y="0"/>
                  <a:ext cx="862936" cy="1433797"/>
                </a:xfrm>
                <a:prstGeom prst="arc">
                  <a:avLst>
                    <a:gd name="adj1" fmla="val 17901425"/>
                    <a:gd name="adj2" fmla="val 0"/>
                  </a:avLst>
                </a:prstGeom>
                <a:ln w="19049" cap="flat" cmpd="sng" algn="ctr">
                  <a:solidFill>
                    <a:schemeClr val="accent6"/>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ja-JP" i="0">
                    <a:latin typeface="TakaoPGothic"/>
                    <a:cs typeface="TakaoPGothic"/>
                  </a:endParaRPr>
                </a:p>
              </p:txBody>
            </p:sp>
            <p:sp>
              <p:nvSpPr>
                <p:cNvPr id="464659584" name="Дуга 464659583"/>
                <p:cNvSpPr/>
                <p:nvPr/>
              </p:nvSpPr>
              <p:spPr bwMode="auto">
                <a:xfrm rot="10799887" flipV="1">
                  <a:off x="2865397" y="0"/>
                  <a:ext cx="862936" cy="1433797"/>
                </a:xfrm>
                <a:prstGeom prst="arc">
                  <a:avLst>
                    <a:gd name="adj1" fmla="val 17901425"/>
                    <a:gd name="adj2" fmla="val 0"/>
                  </a:avLst>
                </a:prstGeom>
                <a:ln w="19049" cap="flat" cmpd="sng" algn="ctr">
                  <a:solidFill>
                    <a:schemeClr val="accent6"/>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ja-JP" i="0">
                    <a:latin typeface="TakaoPGothic"/>
                    <a:cs typeface="TakaoPGothic"/>
                  </a:endParaRPr>
                </a:p>
              </p:txBody>
            </p:sp>
            <p:sp>
              <p:nvSpPr>
                <p:cNvPr id="19649981" name="Прямая соединительная линия 19649980"/>
                <p:cNvSpPr/>
                <p:nvPr/>
              </p:nvSpPr>
              <p:spPr bwMode="auto">
                <a:xfrm flipV="1">
                  <a:off x="1859349" y="40785"/>
                  <a:ext cx="0" cy="1370533"/>
                </a:xfrm>
                <a:prstGeom prst="line">
                  <a:avLst/>
                </a:prstGeom>
                <a:ln w="19049" cap="flat" cmpd="sng" algn="ctr">
                  <a:solidFill>
                    <a:schemeClr val="accent6"/>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ru-RU"/>
                </a:p>
              </p:txBody>
            </p:sp>
          </p:grpSp>
          <p:sp>
            <p:nvSpPr>
              <p:cNvPr id="1070331813" name="Овал 1070331812"/>
              <p:cNvSpPr/>
              <p:nvPr/>
            </p:nvSpPr>
            <p:spPr bwMode="auto">
              <a:xfrm>
                <a:off x="0" y="2149140"/>
                <a:ext cx="853571" cy="123021"/>
              </a:xfrm>
              <a:prstGeom prst="ellipse">
                <a:avLst/>
              </a:prstGeom>
              <a:solidFill>
                <a:schemeClr val="accent6"/>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nvGrpSpPr>
              <p:cNvPr id="862833330" name="Группа 862833329"/>
              <p:cNvGrpSpPr/>
              <p:nvPr/>
            </p:nvGrpSpPr>
            <p:grpSpPr bwMode="auto">
              <a:xfrm>
                <a:off x="35309" y="1738821"/>
                <a:ext cx="753968" cy="518299"/>
                <a:chOff x="0" y="0"/>
                <a:chExt cx="753968" cy="518299"/>
              </a:xfrm>
            </p:grpSpPr>
            <p:sp>
              <p:nvSpPr>
                <p:cNvPr id="797652844" name="Овал 797652843"/>
                <p:cNvSpPr/>
                <p:nvPr/>
              </p:nvSpPr>
              <p:spPr bwMode="auto">
                <a:xfrm>
                  <a:off x="178677" y="0"/>
                  <a:ext cx="575290" cy="179774"/>
                </a:xfrm>
                <a:prstGeom prst="ellipse">
                  <a:avLst/>
                </a:prstGeom>
                <a:solidFill>
                  <a:schemeClr val="accent2"/>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917755110" name="Овал 917755109"/>
                <p:cNvSpPr/>
                <p:nvPr/>
              </p:nvSpPr>
              <p:spPr bwMode="auto">
                <a:xfrm>
                  <a:off x="222405" y="76402"/>
                  <a:ext cx="485174" cy="179774"/>
                </a:xfrm>
                <a:prstGeom prst="ellipse">
                  <a:avLst/>
                </a:prstGeom>
                <a:solidFill>
                  <a:schemeClr val="bg1"/>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881292003" name="Круг: прозрачная заливка 1881292002"/>
                <p:cNvSpPr/>
                <p:nvPr/>
              </p:nvSpPr>
              <p:spPr bwMode="auto">
                <a:xfrm rot="1622443">
                  <a:off x="0" y="111247"/>
                  <a:ext cx="249659" cy="215378"/>
                </a:xfrm>
                <a:prstGeom prst="donut">
                  <a:avLst>
                    <a:gd name="adj" fmla="val 17794"/>
                  </a:avLst>
                </a:prstGeom>
                <a:solidFill>
                  <a:schemeClr val="accent2"/>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76982345" name="Блок-схема: сохраненные данные 176982344"/>
                <p:cNvSpPr/>
                <p:nvPr/>
              </p:nvSpPr>
              <p:spPr bwMode="auto">
                <a:xfrm rot="16199865">
                  <a:off x="250677" y="15007"/>
                  <a:ext cx="428412" cy="578169"/>
                </a:xfrm>
                <a:prstGeom prst="flowChartOnlineStorage">
                  <a:avLst/>
                </a:prstGeom>
                <a:solidFill>
                  <a:schemeClr val="accent2"/>
                </a:solidFill>
                <a:ln w="12700"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grpSp>
        <p:grpSp>
          <p:nvGrpSpPr>
            <p:cNvPr id="298860932" name="Группа 298860931"/>
            <p:cNvGrpSpPr/>
            <p:nvPr/>
          </p:nvGrpSpPr>
          <p:grpSpPr bwMode="auto">
            <a:xfrm>
              <a:off x="1610903" y="0"/>
              <a:ext cx="1725192" cy="1782818"/>
              <a:chOff x="0" y="0"/>
              <a:chExt cx="1725192" cy="1782818"/>
            </a:xfrm>
          </p:grpSpPr>
          <p:grpSp>
            <p:nvGrpSpPr>
              <p:cNvPr id="1789168272" name="Группа 1789168271"/>
              <p:cNvGrpSpPr/>
              <p:nvPr/>
            </p:nvGrpSpPr>
            <p:grpSpPr bwMode="auto">
              <a:xfrm>
                <a:off x="0" y="0"/>
                <a:ext cx="1725192" cy="1782818"/>
                <a:chOff x="0" y="0"/>
                <a:chExt cx="1725192" cy="1782818"/>
              </a:xfrm>
            </p:grpSpPr>
            <p:grpSp>
              <p:nvGrpSpPr>
                <p:cNvPr id="372786650" name="Группа 372786649"/>
                <p:cNvGrpSpPr/>
                <p:nvPr/>
              </p:nvGrpSpPr>
              <p:grpSpPr bwMode="auto">
                <a:xfrm>
                  <a:off x="0" y="0"/>
                  <a:ext cx="1725192" cy="1782818"/>
                  <a:chOff x="0" y="0"/>
                  <a:chExt cx="1725192" cy="1782818"/>
                </a:xfrm>
              </p:grpSpPr>
              <p:grpSp>
                <p:nvGrpSpPr>
                  <p:cNvPr id="1397463647" name="Группа 1397463646"/>
                  <p:cNvGrpSpPr/>
                  <p:nvPr/>
                </p:nvGrpSpPr>
                <p:grpSpPr bwMode="auto">
                  <a:xfrm>
                    <a:off x="0" y="0"/>
                    <a:ext cx="1725192" cy="1782818"/>
                    <a:chOff x="0" y="0"/>
                    <a:chExt cx="1725192" cy="1782818"/>
                  </a:xfrm>
                </p:grpSpPr>
                <p:grpSp>
                  <p:nvGrpSpPr>
                    <p:cNvPr id="1873714261" name="Группа 1873714260"/>
                    <p:cNvGrpSpPr/>
                    <p:nvPr/>
                  </p:nvGrpSpPr>
                  <p:grpSpPr bwMode="auto">
                    <a:xfrm>
                      <a:off x="0" y="0"/>
                      <a:ext cx="1725192" cy="1638866"/>
                      <a:chOff x="0" y="0"/>
                      <a:chExt cx="1725192" cy="1638866"/>
                    </a:xfrm>
                  </p:grpSpPr>
                  <p:sp>
                    <p:nvSpPr>
                      <p:cNvPr id="1863375066" name="Полилиния: фигура 1863375065"/>
                      <p:cNvSpPr/>
                      <p:nvPr/>
                    </p:nvSpPr>
                    <p:spPr bwMode="auto">
                      <a:xfrm>
                        <a:off x="0" y="0"/>
                        <a:ext cx="1725192" cy="1638866"/>
                      </a:xfrm>
                      <a:custGeom>
                        <a:avLst/>
                        <a:gdLst/>
                        <a:ahLst/>
                        <a:cxnLst/>
                        <a:rect l="0" t="0" r="r" b="b"/>
                        <a:pathLst>
                          <a:path w="43200" h="43200" fill="norm" stroke="1" extrusionOk="0">
                            <a:moveTo>
                              <a:pt x="29" y="23600"/>
                            </a:moveTo>
                            <a:cubicBezTo>
                              <a:pt x="29" y="23089"/>
                              <a:pt x="1016" y="18342"/>
                              <a:pt x="6671" y="15741"/>
                            </a:cubicBezTo>
                            <a:cubicBezTo>
                              <a:pt x="4477" y="14813"/>
                              <a:pt x="3596" y="15338"/>
                              <a:pt x="3377" y="13600"/>
                            </a:cubicBezTo>
                            <a:cubicBezTo>
                              <a:pt x="3102" y="12505"/>
                              <a:pt x="4422" y="11407"/>
                              <a:pt x="7714" y="10075"/>
                            </a:cubicBezTo>
                            <a:cubicBezTo>
                              <a:pt x="6671" y="9958"/>
                              <a:pt x="4255" y="10310"/>
                              <a:pt x="4366" y="7763"/>
                            </a:cubicBezTo>
                            <a:cubicBezTo>
                              <a:pt x="6726" y="2677"/>
                              <a:pt x="13206" y="5162"/>
                              <a:pt x="13260" y="4469"/>
                            </a:cubicBezTo>
                            <a:cubicBezTo>
                              <a:pt x="12930" y="4641"/>
                              <a:pt x="11505" y="2564"/>
                              <a:pt x="12821" y="1867"/>
                            </a:cubicBezTo>
                            <a:cubicBezTo>
                              <a:pt x="18697" y="21"/>
                              <a:pt x="20125" y="3948"/>
                              <a:pt x="21112" y="3368"/>
                            </a:cubicBezTo>
                            <a:cubicBezTo>
                              <a:pt x="19410" y="2214"/>
                              <a:pt x="18971" y="16"/>
                              <a:pt x="20782" y="16"/>
                            </a:cubicBezTo>
                            <a:cubicBezTo>
                              <a:pt x="28895" y="-240"/>
                              <a:pt x="32996" y="11004"/>
                              <a:pt x="32470" y="12199"/>
                            </a:cubicBezTo>
                            <a:cubicBezTo>
                              <a:pt x="33526" y="12846"/>
                              <a:pt x="42202" y="12316"/>
                              <a:pt x="43200" y="21467"/>
                            </a:cubicBezTo>
                            <a:cubicBezTo>
                              <a:pt x="43141" y="22972"/>
                              <a:pt x="42425" y="24474"/>
                              <a:pt x="39625" y="24184"/>
                            </a:cubicBezTo>
                            <a:cubicBezTo>
                              <a:pt x="40010" y="24820"/>
                              <a:pt x="43521" y="27710"/>
                              <a:pt x="42095" y="29847"/>
                            </a:cubicBezTo>
                            <a:cubicBezTo>
                              <a:pt x="41795" y="30342"/>
                              <a:pt x="40836" y="30254"/>
                              <a:pt x="40012" y="29908"/>
                            </a:cubicBezTo>
                            <a:cubicBezTo>
                              <a:pt x="41714" y="33722"/>
                              <a:pt x="41409" y="36674"/>
                              <a:pt x="40176" y="37823"/>
                            </a:cubicBezTo>
                            <a:cubicBezTo>
                              <a:pt x="39291" y="38648"/>
                              <a:pt x="38038" y="39272"/>
                              <a:pt x="35676" y="37653"/>
                            </a:cubicBezTo>
                            <a:cubicBezTo>
                              <a:pt x="35512" y="39503"/>
                              <a:pt x="35033" y="41406"/>
                              <a:pt x="33864" y="41813"/>
                            </a:cubicBezTo>
                            <a:cubicBezTo>
                              <a:pt x="30098" y="43124"/>
                              <a:pt x="31286" y="32915"/>
                              <a:pt x="25685" y="43087"/>
                            </a:cubicBezTo>
                            <a:cubicBezTo>
                              <a:pt x="18931" y="43780"/>
                              <a:pt x="15685" y="40997"/>
                              <a:pt x="14804" y="39609"/>
                            </a:cubicBezTo>
                            <a:cubicBezTo>
                              <a:pt x="13983" y="40536"/>
                              <a:pt x="13479" y="40788"/>
                              <a:pt x="12552" y="40591"/>
                            </a:cubicBezTo>
                            <a:cubicBezTo>
                              <a:pt x="11293" y="40323"/>
                              <a:pt x="9917" y="38395"/>
                              <a:pt x="10301" y="36199"/>
                            </a:cubicBezTo>
                            <a:cubicBezTo>
                              <a:pt x="9972" y="36430"/>
                              <a:pt x="7785" y="36924"/>
                              <a:pt x="7005" y="36486"/>
                            </a:cubicBezTo>
                            <a:cubicBezTo>
                              <a:pt x="4392" y="35018"/>
                              <a:pt x="4974" y="32615"/>
                              <a:pt x="5686" y="31054"/>
                            </a:cubicBezTo>
                            <a:cubicBezTo>
                              <a:pt x="3491" y="31923"/>
                              <a:pt x="3048" y="31899"/>
                              <a:pt x="2336" y="31229"/>
                            </a:cubicBezTo>
                            <a:cubicBezTo>
                              <a:pt x="1516" y="30454"/>
                              <a:pt x="1678" y="28226"/>
                              <a:pt x="3379" y="26259"/>
                            </a:cubicBezTo>
                            <a:cubicBezTo>
                              <a:pt x="140" y="27931"/>
                              <a:pt x="-67" y="25400"/>
                              <a:pt x="29" y="23600"/>
                            </a:cubicBezTo>
                            <a:close/>
                          </a:path>
                        </a:pathLst>
                      </a:custGeom>
                      <a:solidFill>
                        <a:srgbClr val="222A35"/>
                      </a:solidFill>
                      <a:ln w="2540" cap="flat" cmpd="sng" algn="ctr">
                        <a:solidFill>
                          <a:srgbClr val="222A35"/>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nvGrpSpPr>
                      <p:cNvPr id="937302294" name="Группа 937302293"/>
                      <p:cNvGrpSpPr/>
                      <p:nvPr/>
                    </p:nvGrpSpPr>
                    <p:grpSpPr bwMode="auto">
                      <a:xfrm>
                        <a:off x="591821" y="897467"/>
                        <a:ext cx="774613" cy="480403"/>
                        <a:chOff x="0" y="0"/>
                        <a:chExt cx="774613" cy="480403"/>
                      </a:xfrm>
                    </p:grpSpPr>
                    <p:sp>
                      <p:nvSpPr>
                        <p:cNvPr id="496840750" name="Полилиния: фигура 496840749"/>
                        <p:cNvSpPr/>
                        <p:nvPr/>
                      </p:nvSpPr>
                      <p:spPr bwMode="auto">
                        <a:xfrm rot="632681" flipH="1">
                          <a:off x="630914" y="0"/>
                          <a:ext cx="102539" cy="186519"/>
                        </a:xfrm>
                        <a:custGeom>
                          <a:avLst/>
                          <a:gdLst/>
                          <a:ahLst/>
                          <a:cxnLst/>
                          <a:rect l="0" t="0" r="r" b="b"/>
                          <a:pathLst>
                            <a:path w="43200" h="43200" fill="norm" stroke="1" extrusionOk="0">
                              <a:moveTo>
                                <a:pt x="0" y="16680"/>
                              </a:moveTo>
                              <a:cubicBezTo>
                                <a:pt x="0" y="4830"/>
                                <a:pt x="5931" y="0"/>
                                <a:pt x="19133" y="0"/>
                              </a:cubicBezTo>
                              <a:cubicBezTo>
                                <a:pt x="32336" y="0"/>
                                <a:pt x="43200" y="9750"/>
                                <a:pt x="43200" y="21600"/>
                              </a:cubicBezTo>
                              <a:cubicBezTo>
                                <a:pt x="43200" y="33449"/>
                                <a:pt x="32336" y="43200"/>
                                <a:pt x="19133" y="43200"/>
                              </a:cubicBezTo>
                              <a:cubicBezTo>
                                <a:pt x="5931" y="43200"/>
                                <a:pt x="0" y="28529"/>
                                <a:pt x="0" y="16680"/>
                              </a:cubicBezTo>
                              <a:close/>
                            </a:path>
                          </a:pathLst>
                        </a:custGeom>
                        <a:solidFill>
                          <a:srgbClr val="FEC3B6"/>
                        </a:solidFill>
                        <a:ln w="12699" cap="flat" cmpd="sng" algn="ctr">
                          <a:solidFill>
                            <a:srgbClr val="222A35"/>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601007046" name="Полилиния: фигура 1601007045"/>
                        <p:cNvSpPr/>
                        <p:nvPr/>
                      </p:nvSpPr>
                      <p:spPr bwMode="auto">
                        <a:xfrm rot="20097652">
                          <a:off x="7219" y="38270"/>
                          <a:ext cx="102540" cy="186519"/>
                        </a:xfrm>
                        <a:custGeom>
                          <a:avLst/>
                          <a:gdLst/>
                          <a:ahLst/>
                          <a:cxnLst/>
                          <a:rect l="0" t="0" r="r" b="b"/>
                          <a:pathLst>
                            <a:path w="43200" h="43200" fill="norm" stroke="1" extrusionOk="0">
                              <a:moveTo>
                                <a:pt x="0" y="16680"/>
                              </a:moveTo>
                              <a:cubicBezTo>
                                <a:pt x="0" y="4830"/>
                                <a:pt x="5931" y="0"/>
                                <a:pt x="19133" y="0"/>
                              </a:cubicBezTo>
                              <a:cubicBezTo>
                                <a:pt x="32336" y="0"/>
                                <a:pt x="43200" y="9750"/>
                                <a:pt x="43200" y="21600"/>
                              </a:cubicBezTo>
                              <a:cubicBezTo>
                                <a:pt x="43200" y="33449"/>
                                <a:pt x="32336" y="43200"/>
                                <a:pt x="19133" y="43200"/>
                              </a:cubicBezTo>
                              <a:cubicBezTo>
                                <a:pt x="5931" y="43200"/>
                                <a:pt x="0" y="28529"/>
                                <a:pt x="0" y="16680"/>
                              </a:cubicBezTo>
                              <a:close/>
                            </a:path>
                          </a:pathLst>
                        </a:custGeom>
                        <a:solidFill>
                          <a:srgbClr val="FEC3B6"/>
                        </a:solidFill>
                        <a:ln w="12699" cap="flat" cmpd="sng" algn="ctr">
                          <a:solidFill>
                            <a:srgbClr val="222A35"/>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474916825" name="Дуга 474916824"/>
                        <p:cNvSpPr/>
                        <p:nvPr/>
                      </p:nvSpPr>
                      <p:spPr bwMode="auto">
                        <a:xfrm rot="678471" flipH="1">
                          <a:off x="0" y="181432"/>
                          <a:ext cx="101921" cy="298971"/>
                        </a:xfrm>
                        <a:prstGeom prst="arc">
                          <a:avLst>
                            <a:gd name="adj1" fmla="val 16551741"/>
                            <a:gd name="adj2" fmla="val 13072499"/>
                          </a:avLst>
                        </a:prstGeom>
                        <a:ln w="28575" cap="flat" cmpd="sng" algn="ctr">
                          <a:solidFill>
                            <a:schemeClr val="accent4"/>
                          </a:solidFill>
                          <a:prstDash val="solid"/>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ja-JP" i="0">
                            <a:latin typeface="TakaoPGothic"/>
                            <a:cs typeface="TakaoPGothic"/>
                          </a:endParaRPr>
                        </a:p>
                      </p:txBody>
                    </p:sp>
                    <p:sp>
                      <p:nvSpPr>
                        <p:cNvPr id="1137647027" name="Дуга 1137647026"/>
                        <p:cNvSpPr/>
                        <p:nvPr/>
                      </p:nvSpPr>
                      <p:spPr bwMode="auto">
                        <a:xfrm rot="20536407">
                          <a:off x="672691" y="131015"/>
                          <a:ext cx="101921" cy="298971"/>
                        </a:xfrm>
                        <a:prstGeom prst="arc">
                          <a:avLst>
                            <a:gd name="adj1" fmla="val 16551741"/>
                            <a:gd name="adj2" fmla="val 13072499"/>
                          </a:avLst>
                        </a:prstGeom>
                        <a:ln w="28575" cap="flat" cmpd="sng" algn="ctr">
                          <a:solidFill>
                            <a:schemeClr val="accent4"/>
                          </a:solidFill>
                          <a:prstDash val="solid"/>
                        </a:ln>
                      </p:spPr>
                      <p:style>
                        <a:lnRef idx="1">
                          <a:schemeClr val="accent1">
                            <a:shade val="50000"/>
                          </a:schemeClr>
                        </a:lnRef>
                        <a:fillRef idx="0">
                          <a:schemeClr val="accent1"/>
                        </a:fillRef>
                        <a:effectRef idx="0">
                          <a:schemeClr val="accent1"/>
                        </a:effectRef>
                        <a:fontRef idx="minor">
                          <a:schemeClr val="tx1"/>
                        </a:fontRef>
                      </p:style>
                      <p:txBody>
                        <a:bodyPr/>
                        <a:lstStyle/>
                        <a:p>
                          <a:pPr>
                            <a:defRPr/>
                          </a:pPr>
                          <a:endParaRPr lang="ja-JP" i="0">
                            <a:latin typeface="TakaoPGothic"/>
                            <a:cs typeface="TakaoPGothic"/>
                          </a:endParaRPr>
                        </a:p>
                      </p:txBody>
                    </p:sp>
                  </p:grpSp>
                </p:grpSp>
                <p:sp>
                  <p:nvSpPr>
                    <p:cNvPr id="952861307" name="Полилиния: фигура 952861306"/>
                    <p:cNvSpPr/>
                    <p:nvPr/>
                  </p:nvSpPr>
                  <p:spPr bwMode="auto">
                    <a:xfrm rot="16199932">
                      <a:off x="688539" y="1211125"/>
                      <a:ext cx="568551" cy="574834"/>
                    </a:xfrm>
                    <a:custGeom>
                      <a:avLst/>
                      <a:gdLst/>
                      <a:ahLst/>
                      <a:cxnLst/>
                      <a:rect l="0" t="0" r="r" b="b"/>
                      <a:pathLst>
                        <a:path w="43200" h="43200" fill="norm" stroke="1" extrusionOk="0">
                          <a:moveTo>
                            <a:pt x="8564" y="0"/>
                          </a:moveTo>
                          <a:lnTo>
                            <a:pt x="21856" y="1468"/>
                          </a:lnTo>
                          <a:cubicBezTo>
                            <a:pt x="25953" y="3326"/>
                            <a:pt x="29710" y="7520"/>
                            <a:pt x="29710" y="19370"/>
                          </a:cubicBezTo>
                          <a:cubicBezTo>
                            <a:pt x="33126" y="34738"/>
                            <a:pt x="37906" y="35245"/>
                            <a:pt x="43200" y="38961"/>
                          </a:cubicBezTo>
                          <a:lnTo>
                            <a:pt x="8564" y="43200"/>
                          </a:lnTo>
                          <a:cubicBezTo>
                            <a:pt x="3865" y="43200"/>
                            <a:pt x="0" y="33449"/>
                            <a:pt x="0" y="21600"/>
                          </a:cubicBezTo>
                          <a:cubicBezTo>
                            <a:pt x="0" y="9750"/>
                            <a:pt x="3865" y="0"/>
                            <a:pt x="8564" y="0"/>
                          </a:cubicBezTo>
                          <a:close/>
                        </a:path>
                      </a:pathLst>
                    </a:custGeom>
                    <a:solidFill>
                      <a:srgbClr val="FEC3B6"/>
                    </a:solidFill>
                    <a:ln w="6349" cap="flat" cmpd="sng" algn="ctr">
                      <a:no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sp>
                <p:nvSpPr>
                  <p:cNvPr id="411529525" name="Полилиния: фигура 411529524"/>
                  <p:cNvSpPr/>
                  <p:nvPr/>
                </p:nvSpPr>
                <p:spPr bwMode="auto">
                  <a:xfrm>
                    <a:off x="653108" y="586182"/>
                    <a:ext cx="618876" cy="763112"/>
                  </a:xfrm>
                  <a:custGeom>
                    <a:avLst/>
                    <a:gdLst/>
                    <a:ahLst/>
                    <a:cxnLst/>
                    <a:rect l="0" t="0" r="r" b="b"/>
                    <a:pathLst>
                      <a:path w="43200" h="43200" fill="norm" stroke="1" extrusionOk="0">
                        <a:moveTo>
                          <a:pt x="0" y="17432"/>
                        </a:moveTo>
                        <a:cubicBezTo>
                          <a:pt x="0" y="9871"/>
                          <a:pt x="2196" y="5629"/>
                          <a:pt x="11645" y="3233"/>
                        </a:cubicBezTo>
                        <a:cubicBezTo>
                          <a:pt x="16812" y="-596"/>
                          <a:pt x="20114" y="-556"/>
                          <a:pt x="24637" y="1212"/>
                        </a:cubicBezTo>
                        <a:cubicBezTo>
                          <a:pt x="29957" y="842"/>
                          <a:pt x="35148" y="1598"/>
                          <a:pt x="38755" y="9612"/>
                        </a:cubicBezTo>
                        <a:cubicBezTo>
                          <a:pt x="40631" y="11458"/>
                          <a:pt x="42413" y="10997"/>
                          <a:pt x="42991" y="14573"/>
                        </a:cubicBezTo>
                        <a:cubicBezTo>
                          <a:pt x="43200" y="15862"/>
                          <a:pt x="42833" y="15876"/>
                          <a:pt x="42833" y="17432"/>
                        </a:cubicBezTo>
                        <a:cubicBezTo>
                          <a:pt x="42833" y="31565"/>
                          <a:pt x="33166" y="43200"/>
                          <a:pt x="21416" y="43200"/>
                        </a:cubicBezTo>
                        <a:cubicBezTo>
                          <a:pt x="9665" y="43194"/>
                          <a:pt x="0" y="31565"/>
                          <a:pt x="0" y="17432"/>
                        </a:cubicBezTo>
                        <a:close/>
                      </a:path>
                    </a:pathLst>
                  </a:custGeom>
                  <a:solidFill>
                    <a:srgbClr val="FEC3B6"/>
                  </a:solidFill>
                  <a:ln w="19049" cap="flat" cmpd="sng" algn="ctr">
                    <a:solidFill>
                      <a:srgbClr val="222A35"/>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sp>
              <p:nvSpPr>
                <p:cNvPr id="394767060" name="Прямоугольник: скругленные углы 394767059"/>
                <p:cNvSpPr/>
                <p:nvPr/>
              </p:nvSpPr>
              <p:spPr bwMode="auto">
                <a:xfrm rot="20140520" flipV="1">
                  <a:off x="698956" y="651350"/>
                  <a:ext cx="200444" cy="54358"/>
                </a:xfrm>
                <a:prstGeom prst="roundRect">
                  <a:avLst>
                    <a:gd name="adj" fmla="val 50000"/>
                  </a:avLst>
                </a:prstGeom>
                <a:solidFill>
                  <a:srgbClr val="222A35"/>
                </a:solidFill>
                <a:ln w="12700" cap="flat" cmpd="sng" algn="ctr">
                  <a:no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426291658" name="Прямоугольник: скругленные углы 1426291657"/>
                <p:cNvSpPr/>
                <p:nvPr/>
              </p:nvSpPr>
              <p:spPr bwMode="auto">
                <a:xfrm rot="1317825" flipV="1">
                  <a:off x="972597" y="663631"/>
                  <a:ext cx="200446" cy="54358"/>
                </a:xfrm>
                <a:prstGeom prst="roundRect">
                  <a:avLst>
                    <a:gd name="adj" fmla="val 50000"/>
                  </a:avLst>
                </a:prstGeom>
                <a:solidFill>
                  <a:srgbClr val="222A35"/>
                </a:solidFill>
                <a:ln w="12700" cap="flat" cmpd="sng" algn="ctr">
                  <a:no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grpSp>
            <p:nvGrpSpPr>
              <p:cNvPr id="955068993" name="Группа 955068992"/>
              <p:cNvGrpSpPr/>
              <p:nvPr/>
            </p:nvGrpSpPr>
            <p:grpSpPr bwMode="auto">
              <a:xfrm>
                <a:off x="639304" y="663084"/>
                <a:ext cx="563932" cy="431073"/>
                <a:chOff x="0" y="0"/>
                <a:chExt cx="563932" cy="431073"/>
              </a:xfrm>
            </p:grpSpPr>
            <p:sp>
              <p:nvSpPr>
                <p:cNvPr id="706985576" name="Полилиния: фигура 706985575"/>
                <p:cNvSpPr/>
                <p:nvPr/>
              </p:nvSpPr>
              <p:spPr bwMode="auto">
                <a:xfrm>
                  <a:off x="243091" y="43490"/>
                  <a:ext cx="81957" cy="286235"/>
                </a:xfrm>
                <a:custGeom>
                  <a:avLst/>
                  <a:gdLst/>
                  <a:ahLst/>
                  <a:cxnLst/>
                  <a:rect l="l" t="t" r="r" b="b"/>
                  <a:pathLst>
                    <a:path w="43200" h="43200" fill="none" stroke="1" extrusionOk="0">
                      <a:moveTo>
                        <a:pt x="24247" y="0"/>
                      </a:moveTo>
                      <a:cubicBezTo>
                        <a:pt x="13378" y="12821"/>
                        <a:pt x="2508" y="25643"/>
                        <a:pt x="836" y="32559"/>
                      </a:cubicBezTo>
                      <a:cubicBezTo>
                        <a:pt x="-836" y="39475"/>
                        <a:pt x="7153" y="39795"/>
                        <a:pt x="14214" y="41497"/>
                      </a:cubicBezTo>
                      <a:cubicBezTo>
                        <a:pt x="21274" y="43200"/>
                        <a:pt x="32237" y="42987"/>
                        <a:pt x="43200" y="42774"/>
                      </a:cubicBezTo>
                    </a:path>
                  </a:pathLst>
                </a:custGeom>
                <a:ln w="28575" cap="flat" cmpd="sng" algn="ctr">
                  <a:solidFill>
                    <a:srgbClr val="222A35"/>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160656752" name="Полилиния: фигура 1160656751"/>
                <p:cNvSpPr/>
                <p:nvPr/>
              </p:nvSpPr>
              <p:spPr bwMode="auto">
                <a:xfrm>
                  <a:off x="170055" y="335367"/>
                  <a:ext cx="289761" cy="95705"/>
                </a:xfrm>
                <a:custGeom>
                  <a:avLst/>
                  <a:gdLst/>
                  <a:ahLst/>
                  <a:cxnLst/>
                  <a:rect l="l" t="t" r="r" b="b"/>
                  <a:pathLst>
                    <a:path w="43200" h="43200" fill="none" stroke="1" extrusionOk="0">
                      <a:moveTo>
                        <a:pt x="0" y="11456"/>
                      </a:moveTo>
                      <a:cubicBezTo>
                        <a:pt x="3967" y="23628"/>
                        <a:pt x="7935" y="35801"/>
                        <a:pt x="12928" y="40097"/>
                      </a:cubicBezTo>
                      <a:cubicBezTo>
                        <a:pt x="17921" y="44393"/>
                        <a:pt x="24910" y="43916"/>
                        <a:pt x="29956" y="37233"/>
                      </a:cubicBezTo>
                      <a:cubicBezTo>
                        <a:pt x="35001" y="30550"/>
                        <a:pt x="39100" y="15275"/>
                        <a:pt x="43200" y="0"/>
                      </a:cubicBezTo>
                    </a:path>
                  </a:pathLst>
                </a:custGeom>
                <a:ln w="28575" cap="flat" cmpd="sng" algn="ctr">
                  <a:solidFill>
                    <a:srgbClr val="222A35"/>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002344769" name="Прямоугольник: скругленные углы 1002344768"/>
                <p:cNvSpPr/>
                <p:nvPr/>
              </p:nvSpPr>
              <p:spPr bwMode="auto">
                <a:xfrm rot="965319" flipH="1">
                  <a:off x="137790" y="127779"/>
                  <a:ext cx="44165" cy="101921"/>
                </a:xfrm>
                <a:prstGeom prst="roundRect">
                  <a:avLst>
                    <a:gd name="adj" fmla="val 50000"/>
                  </a:avLst>
                </a:prstGeom>
                <a:solidFill>
                  <a:srgbClr val="222A35"/>
                </a:solidFill>
                <a:ln w="12700" cap="flat" cmpd="sng" algn="ctr">
                  <a:no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812736763" name="Прямоугольник: скругленные углы 812736762"/>
                <p:cNvSpPr/>
                <p:nvPr/>
              </p:nvSpPr>
              <p:spPr bwMode="auto">
                <a:xfrm rot="20699944">
                  <a:off x="405641" y="106086"/>
                  <a:ext cx="44165" cy="101921"/>
                </a:xfrm>
                <a:prstGeom prst="roundRect">
                  <a:avLst>
                    <a:gd name="adj" fmla="val 50000"/>
                  </a:avLst>
                </a:prstGeom>
                <a:solidFill>
                  <a:srgbClr val="222A35"/>
                </a:solidFill>
                <a:ln w="12700" cap="flat" cmpd="sng" algn="ctr">
                  <a:no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672247369" name="Овал 1672247368"/>
                <p:cNvSpPr/>
                <p:nvPr/>
              </p:nvSpPr>
              <p:spPr bwMode="auto">
                <a:xfrm rot="945001">
                  <a:off x="0" y="8987"/>
                  <a:ext cx="227625" cy="271792"/>
                </a:xfrm>
                <a:prstGeom prst="ellipse">
                  <a:avLst/>
                </a:prstGeom>
                <a:noFill/>
                <a:ln w="28575" cap="flat" cmpd="sng" algn="ctr">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319436635" name="Овал 319436634"/>
                <p:cNvSpPr/>
                <p:nvPr/>
              </p:nvSpPr>
              <p:spPr bwMode="auto">
                <a:xfrm>
                  <a:off x="336306" y="0"/>
                  <a:ext cx="227625" cy="271792"/>
                </a:xfrm>
                <a:prstGeom prst="ellipse">
                  <a:avLst/>
                </a:prstGeom>
                <a:noFill/>
                <a:ln w="28575" cap="flat" cmpd="sng" algn="ctr">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234360025" name="Полилиния: фигура 234360024"/>
                <p:cNvSpPr/>
                <p:nvPr/>
              </p:nvSpPr>
              <p:spPr bwMode="auto">
                <a:xfrm>
                  <a:off x="230090" y="92829"/>
                  <a:ext cx="113259" cy="21572"/>
                </a:xfrm>
                <a:custGeom>
                  <a:avLst/>
                  <a:gdLst/>
                  <a:ahLst/>
                  <a:cxnLst/>
                  <a:rect l="l" t="t" r="r" b="b"/>
                  <a:pathLst>
                    <a:path w="43200" h="43200" fill="none" stroke="1" extrusionOk="0">
                      <a:moveTo>
                        <a:pt x="0" y="21600"/>
                      </a:moveTo>
                      <a:cubicBezTo>
                        <a:pt x="7371" y="10799"/>
                        <a:pt x="14742" y="0"/>
                        <a:pt x="21942" y="3600"/>
                      </a:cubicBezTo>
                      <a:cubicBezTo>
                        <a:pt x="29142" y="7200"/>
                        <a:pt x="36171" y="25200"/>
                        <a:pt x="43200" y="43200"/>
                      </a:cubicBezTo>
                    </a:path>
                  </a:pathLst>
                </a:custGeom>
                <a:ln w="28575" cap="flat" cmpd="sng" algn="ctr">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grpSp>
        </p:grpSp>
      </p:grpSp>
      <p:sp>
        <p:nvSpPr>
          <p:cNvPr id="12691027" name="Круг: прозрачная заливка 1157165126"/>
          <p:cNvSpPr/>
          <p:nvPr/>
        </p:nvSpPr>
        <p:spPr bwMode="auto">
          <a:xfrm>
            <a:off x="8320122" y="5587996"/>
            <a:ext cx="914398"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444271982" name="Круг: прозрачная заливка 845823704"/>
          <p:cNvSpPr/>
          <p:nvPr/>
        </p:nvSpPr>
        <p:spPr bwMode="auto">
          <a:xfrm>
            <a:off x="11021517" y="1873245"/>
            <a:ext cx="914398"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08752805" name="Круг: прозрачная заливка 843698006"/>
          <p:cNvSpPr/>
          <p:nvPr/>
        </p:nvSpPr>
        <p:spPr bwMode="auto">
          <a:xfrm flipH="1">
            <a:off x="9234522" y="1177922"/>
            <a:ext cx="523873" cy="523873"/>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953440908" name="TextBox 452041493"/>
          <p:cNvSpPr txBox="1"/>
          <p:nvPr/>
        </p:nvSpPr>
        <p:spPr bwMode="auto">
          <a:xfrm>
            <a:off x="1522800" y="6085584"/>
            <a:ext cx="10187536" cy="494135"/>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lnSpc>
                <a:spcPct val="120000"/>
              </a:lnSpc>
              <a:defRPr/>
            </a:pPr>
            <a:r>
              <a:rPr lang="ja-JP" sz="1100" b="0" i="0" u="none" strike="noStrike" cap="none" spc="0">
                <a:solidFill>
                  <a:schemeClr val="bg1">
                    <a:lumMod val="50000"/>
                  </a:schemeClr>
                </a:solidFill>
                <a:latin typeface="TakaoPGothic"/>
                <a:ea typeface="TakaoPGothic"/>
                <a:cs typeface="TakaoPGothic"/>
              </a:rPr>
              <a:t>このプレゼンテーションのグラフィック要素および画像はすべて、この文書内で作成されました。</a:t>
            </a:r>
            <a:endParaRPr lang="ja-JP" sz="1100" b="0" i="0" u="none" strike="noStrike" cap="none" spc="0">
              <a:solidFill>
                <a:schemeClr val="bg1">
                  <a:lumMod val="50000"/>
                </a:schemeClr>
              </a:solidFill>
              <a:latin typeface="TakaoPGothic"/>
              <a:cs typeface="TakaoPGothic"/>
            </a:endParaRPr>
          </a:p>
          <a:p>
            <a:pPr algn="l">
              <a:lnSpc>
                <a:spcPct val="120000"/>
              </a:lnSpc>
              <a:defRPr/>
            </a:pPr>
            <a:r>
              <a:rPr lang="ja-JP" sz="1100" b="0" i="0" u="none" strike="noStrike" cap="none" spc="0">
                <a:solidFill>
                  <a:schemeClr val="bg1">
                    <a:lumMod val="50000"/>
                  </a:schemeClr>
                </a:solidFill>
                <a:latin typeface="TakaoPGothic"/>
                <a:ea typeface="TakaoPGothic"/>
                <a:cs typeface="TakaoPGothic"/>
              </a:rPr>
              <a:t>ぜひ、ご自身でもお試しください。</a:t>
            </a:r>
            <a:endParaRPr lang="ja-JP" sz="1400" b="0" i="0">
              <a:latin typeface="TakaoPGothic"/>
              <a:cs typeface="TakaoPGothic"/>
            </a:endParaRPr>
          </a:p>
        </p:txBody>
      </p:sp>
      <p:sp>
        <p:nvSpPr>
          <p:cNvPr id="229263700" name="Title 1"/>
          <p:cNvSpPr>
            <a:spLocks noGrp="1"/>
          </p:cNvSpPr>
          <p:nvPr/>
        </p:nvSpPr>
        <p:spPr bwMode="auto">
          <a:xfrm>
            <a:off x="1676396" y="1592260"/>
            <a:ext cx="6747816" cy="1854198"/>
          </a:xfrm>
        </p:spPr>
        <p:txBody>
          <a:bodyPr vertOverflow="overflow" horzOverflow="overflow" vert="horz" wrap="square" lIns="91440" tIns="45720" rIns="91440" bIns="45720" numCol="1" spcCol="0" rtlCol="0" fromWordArt="0" anchor="b" anchorCtr="0" forceAA="0" compatLnSpc="0">
            <a:normAutofit/>
          </a:bodyPr>
          <a:lstStyle>
            <a:lvl1pPr algn="ctr" defTabSz="914400">
              <a:lnSpc>
                <a:spcPct val="90000"/>
              </a:lnSpc>
              <a:spcBef>
                <a:spcPts val="0"/>
              </a:spcBef>
              <a:buNone/>
              <a:defRPr sz="6000">
                <a:solidFill>
                  <a:schemeClr val="tx1"/>
                </a:solidFill>
                <a:latin typeface="+mj-lt"/>
                <a:ea typeface="+mj-ea"/>
                <a:cs typeface="+mj-cs"/>
              </a:defRPr>
            </a:lvl1pPr>
          </a:lstStyle>
          <a:p>
            <a:pPr algn="l">
              <a:defRPr/>
            </a:pPr>
            <a:r>
              <a:rPr lang="ja-JP" sz="4400" b="1" i="0" u="none" strike="noStrike" cap="none" spc="0">
                <a:solidFill>
                  <a:schemeClr val="accent6">
                    <a:lumMod val="20000"/>
                    <a:lumOff val="80000"/>
                  </a:schemeClr>
                </a:solidFill>
                <a:latin typeface="TakaoPGothic"/>
                <a:ea typeface="TakaoPGothic"/>
                <a:cs typeface="TakaoPGothic"/>
              </a:rPr>
              <a:t>プレゼンテーション</a:t>
            </a:r>
            <a:br>
              <a:rPr lang="ja-JP" sz="4400" b="1" i="0" u="none" strike="noStrike" cap="none" spc="0">
                <a:solidFill>
                  <a:schemeClr val="accent6">
                    <a:lumMod val="20000"/>
                    <a:lumOff val="80000"/>
                  </a:schemeClr>
                </a:solidFill>
                <a:latin typeface="TakaoPGothic"/>
                <a:ea typeface="TakaoPGothic"/>
                <a:cs typeface="TakaoPGothic"/>
              </a:rPr>
            </a:br>
            <a:r>
              <a:rPr lang="ja-JP" sz="4400" b="1" i="0" u="none" strike="noStrike" cap="none" spc="0">
                <a:solidFill>
                  <a:schemeClr val="accent6">
                    <a:lumMod val="20000"/>
                    <a:lumOff val="80000"/>
                  </a:schemeClr>
                </a:solidFill>
                <a:latin typeface="TakaoPGothic"/>
                <a:ea typeface="TakaoPGothic"/>
                <a:cs typeface="TakaoPGothic"/>
              </a:rPr>
              <a:t>エディター</a:t>
            </a:r>
            <a:endParaRPr lang="ja-JP" sz="4400" i="0">
              <a:solidFill>
                <a:schemeClr val="accent6">
                  <a:lumMod val="20000"/>
                  <a:lumOff val="80000"/>
                </a:schemeClr>
              </a:solidFill>
              <a:latin typeface="TakaoPGothic"/>
              <a:cs typeface="TakaoPGothic"/>
            </a:endParaRPr>
          </a:p>
        </p:txBody>
      </p:sp>
      <p:sp>
        <p:nvSpPr>
          <p:cNvPr id="201456552" name="Title 1"/>
          <p:cNvSpPr>
            <a:spLocks noGrp="1"/>
          </p:cNvSpPr>
          <p:nvPr>
            <p:ph type="ctrTitle"/>
          </p:nvPr>
        </p:nvSpPr>
        <p:spPr bwMode="auto">
          <a:xfrm>
            <a:off x="1522800" y="1439997"/>
            <a:ext cx="5650884" cy="1854198"/>
          </a:xfrm>
        </p:spPr>
        <p:txBody>
          <a:bodyPr vertOverflow="overflow" horzOverflow="overflow" vert="horz" wrap="square" lIns="91440" tIns="45720" rIns="91440" bIns="45720" numCol="1" spcCol="0" rtlCol="0" fromWordArt="0" anchor="b" anchorCtr="0" forceAA="0" compatLnSpc="0">
            <a:normAutofit/>
          </a:bodyPr>
          <a:lstStyle/>
          <a:p>
            <a:pPr algn="l">
              <a:defRPr/>
            </a:pPr>
            <a:r>
              <a:rPr lang="ja-JP" sz="4400" b="1" i="0" u="none" strike="noStrike" cap="none" spc="0">
                <a:solidFill>
                  <a:schemeClr val="tx1"/>
                </a:solidFill>
                <a:latin typeface="TakaoPGothic"/>
                <a:ea typeface="TakaoPGothic"/>
                <a:cs typeface="TakaoPGothic"/>
              </a:rPr>
              <a:t>プレゼンテーション</a:t>
            </a:r>
            <a:br>
              <a:rPr lang="ja-JP" sz="4400" b="1" i="0" u="none" strike="noStrike" cap="none" spc="0">
                <a:solidFill>
                  <a:schemeClr val="tx1"/>
                </a:solidFill>
                <a:latin typeface="TakaoPGothic"/>
                <a:ea typeface="TakaoPGothic"/>
                <a:cs typeface="TakaoPGothic"/>
              </a:rPr>
            </a:br>
            <a:r>
              <a:rPr lang="ja-JP" sz="4400" b="1" i="0" u="none" strike="noStrike" cap="none" spc="0">
                <a:solidFill>
                  <a:schemeClr val="tx1"/>
                </a:solidFill>
                <a:latin typeface="TakaoPGothic"/>
                <a:ea typeface="TakaoPGothic"/>
                <a:cs typeface="TakaoPGothic"/>
              </a:rPr>
              <a:t>エディター</a:t>
            </a:r>
            <a:endParaRPr lang="ja-JP" sz="4400" i="0">
              <a:latin typeface="TakaoPGothic"/>
              <a:cs typeface="TakaoPGothic"/>
            </a:endParaRPr>
          </a:p>
        </p:txBody>
      </p:sp>
      <p:sp>
        <p:nvSpPr>
          <p:cNvPr id="5384518" name="Slide Number Placeholder 5"/>
          <p:cNvSpPr>
            <a:spLocks noGrp="1"/>
          </p:cNvSpPr>
          <p:nvPr>
            <p:ph type="sldNum" sz="quarter" idx="12"/>
          </p:nvPr>
        </p:nvSpPr>
        <p:spPr bwMode="auto"/>
        <p:txBody>
          <a:bodyPr/>
          <a:lstStyle/>
          <a:p>
            <a:pPr>
              <a:defRPr/>
            </a:pPr>
            <a:fld id="{2B6F294B-C02D-0C90-9C49-F3DC95B917D1}" type="slidenum">
              <a:rPr lang="en-US" i="0">
                <a:latin typeface="TakaoPGothic"/>
                <a:ea typeface="TakaoPGothic"/>
                <a:cs typeface="TakaoPGothic"/>
              </a:rPr>
              <a:t>1</a:t>
            </a:fld>
            <a:endParaRPr lang="ja-JP" i="0">
              <a:latin typeface="TakaoPGothic"/>
              <a:cs typeface="TakaoPGothic"/>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p14:dur="2000" advClick="0"/>
    </mc:Choice>
    <mc:Fallback>
      <p:transition advClick="0"/>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5" presetID="2" presetClass="entr" presetSubtype="2" fill="hold" nodeType="withEffect">
                                  <p:stCondLst>
                                    <p:cond delay="0"/>
                                  </p:stCondLst>
                                  <p:childTnLst>
                                    <p:set>
                                      <p:cBhvr>
                                        <p:cTn id="6" dur="2" fill="hold">
                                          <p:stCondLst>
                                            <p:cond delay="0"/>
                                          </p:stCondLst>
                                        </p:cTn>
                                        <p:tgtEl>
                                          <p:spTgt spid="1508949821"/>
                                        </p:tgtEl>
                                        <p:attrNameLst>
                                          <p:attrName>style.visibility</p:attrName>
                                        </p:attrNameLst>
                                      </p:cBhvr>
                                      <p:to>
                                        <p:strVal val="visible"/>
                                      </p:to>
                                    </p:set>
                                    <p:anim calcmode="lin" valueType="num">
                                      <p:cBhvr additive="base">
                                        <p:cTn id="7" dur="1500" fill="hold"/>
                                        <p:tgtEl>
                                          <p:spTgt spid="1508949821"/>
                                        </p:tgtEl>
                                        <p:attrNameLst>
                                          <p:attrName>ppt_x</p:attrName>
                                        </p:attrNameLst>
                                      </p:cBhvr>
                                      <p:tavLst>
                                        <p:tav tm="0">
                                          <p:val>
                                            <p:strVal val="1+#ppt_w/2"/>
                                          </p:val>
                                        </p:tav>
                                        <p:tav tm="100000">
                                          <p:val>
                                            <p:strVal val="#ppt_x"/>
                                          </p:val>
                                        </p:tav>
                                      </p:tavLst>
                                    </p:anim>
                                    <p:anim calcmode="lin" valueType="num">
                                      <p:cBhvr additive="base">
                                        <p:cTn id="8" dur="1500" fill="hold"/>
                                        <p:tgtEl>
                                          <p:spTgt spid="150894982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2" fill="hold">
                                          <p:stCondLst>
                                            <p:cond delay="0"/>
                                          </p:stCondLst>
                                        </p:cTn>
                                        <p:tgtEl>
                                          <p:spTgt spid="1917361188"/>
                                        </p:tgtEl>
                                        <p:attrNameLst>
                                          <p:attrName>style.visibility</p:attrName>
                                        </p:attrNameLst>
                                      </p:cBhvr>
                                      <p:to>
                                        <p:strVal val="visible"/>
                                      </p:to>
                                    </p:set>
                                    <p:anim calcmode="lin" valueType="num">
                                      <p:cBhvr additive="base">
                                        <p:cTn id="11" dur="1500" fill="hold"/>
                                        <p:tgtEl>
                                          <p:spTgt spid="1917361188"/>
                                        </p:tgtEl>
                                        <p:attrNameLst>
                                          <p:attrName>ppt_x</p:attrName>
                                        </p:attrNameLst>
                                      </p:cBhvr>
                                      <p:tavLst>
                                        <p:tav tm="0">
                                          <p:val>
                                            <p:strVal val="0-#ppt_w/2"/>
                                          </p:val>
                                        </p:tav>
                                        <p:tav tm="100000">
                                          <p:val>
                                            <p:strVal val="#ppt_x"/>
                                          </p:val>
                                        </p:tav>
                                      </p:tavLst>
                                    </p:anim>
                                    <p:anim calcmode="lin" valueType="num">
                                      <p:cBhvr additive="base">
                                        <p:cTn id="12" dur="1500" fill="hold"/>
                                        <p:tgtEl>
                                          <p:spTgt spid="1917361188"/>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0"/>
                                  </p:stCondLst>
                                  <p:childTnLst>
                                    <p:set>
                                      <p:cBhvr>
                                        <p:cTn id="14" dur="3" fill="hold">
                                          <p:stCondLst>
                                            <p:cond delay="0"/>
                                          </p:stCondLst>
                                        </p:cTn>
                                        <p:tgtEl>
                                          <p:spTgt spid="1693515114"/>
                                        </p:tgtEl>
                                        <p:attrNameLst>
                                          <p:attrName>style.visibility</p:attrName>
                                        </p:attrNameLst>
                                      </p:cBhvr>
                                      <p:to>
                                        <p:strVal val="visible"/>
                                      </p:to>
                                    </p:set>
                                    <p:animEffect transition="in" filter="fade">
                                      <p:cBhvr>
                                        <p:cTn id="15" dur="1500"/>
                                        <p:tgtEl>
                                          <p:spTgt spid="1693515114"/>
                                        </p:tgtEl>
                                      </p:cBhvr>
                                    </p:animEffect>
                                  </p:childTnLst>
                                </p:cTn>
                              </p:par>
                              <p:par>
                                <p:cTn id="16" presetID="2" presetClass="entr" presetSubtype="1" fill="hold" nodeType="withEffect">
                                  <p:stCondLst>
                                    <p:cond delay="0"/>
                                  </p:stCondLst>
                                  <p:childTnLst>
                                    <p:set>
                                      <p:cBhvr>
                                        <p:cTn id="17" dur="1" fill="hold">
                                          <p:stCondLst>
                                            <p:cond delay="0"/>
                                          </p:stCondLst>
                                        </p:cTn>
                                        <p:tgtEl>
                                          <p:spTgt spid="201456552"/>
                                        </p:tgtEl>
                                        <p:attrNameLst>
                                          <p:attrName>style.visibility</p:attrName>
                                        </p:attrNameLst>
                                      </p:cBhvr>
                                      <p:to>
                                        <p:strVal val="visible"/>
                                      </p:to>
                                    </p:set>
                                    <p:anim calcmode="lin" valueType="num">
                                      <p:cBhvr additive="base">
                                        <p:cTn id="18" dur="1000" fill="hold"/>
                                        <p:tgtEl>
                                          <p:spTgt spid="201456552"/>
                                        </p:tgtEl>
                                        <p:attrNameLst>
                                          <p:attrName>ppt_x</p:attrName>
                                        </p:attrNameLst>
                                      </p:cBhvr>
                                      <p:tavLst>
                                        <p:tav tm="0">
                                          <p:val>
                                            <p:strVal val="#ppt_x"/>
                                          </p:val>
                                        </p:tav>
                                        <p:tav tm="100000">
                                          <p:val>
                                            <p:strVal val="#ppt_x"/>
                                          </p:val>
                                        </p:tav>
                                      </p:tavLst>
                                    </p:anim>
                                    <p:anim calcmode="lin" valueType="num">
                                      <p:cBhvr additive="base">
                                        <p:cTn id="19" dur="1000" fill="hold"/>
                                        <p:tgtEl>
                                          <p:spTgt spid="201456552"/>
                                        </p:tgtEl>
                                        <p:attrNameLst>
                                          <p:attrName>ppt_y</p:attrName>
                                        </p:attrNameLst>
                                      </p:cBhvr>
                                      <p:tavLst>
                                        <p:tav tm="0">
                                          <p:val>
                                            <p:strVal val="0-#ppt_h/2"/>
                                          </p:val>
                                        </p:tav>
                                        <p:tav tm="100000">
                                          <p:val>
                                            <p:strVal val="#ppt_y"/>
                                          </p:val>
                                        </p:tav>
                                      </p:tavLst>
                                    </p:anim>
                                  </p:childTnLst>
                                </p:cTn>
                              </p:par>
                              <p:par>
                                <p:cTn id="20" presetID="10" presetClass="entr" presetSubtype="0" fill="hold" nodeType="withEffect">
                                  <p:stCondLst>
                                    <p:cond delay="0"/>
                                  </p:stCondLst>
                                  <p:childTnLst>
                                    <p:set>
                                      <p:cBhvr>
                                        <p:cTn id="21" dur="3" fill="hold">
                                          <p:stCondLst>
                                            <p:cond delay="0"/>
                                          </p:stCondLst>
                                        </p:cTn>
                                        <p:tgtEl>
                                          <p:spTgt spid="229263700"/>
                                        </p:tgtEl>
                                        <p:attrNameLst>
                                          <p:attrName>style.visibility</p:attrName>
                                        </p:attrNameLst>
                                      </p:cBhvr>
                                      <p:to>
                                        <p:strVal val="visible"/>
                                      </p:to>
                                    </p:set>
                                    <p:animEffect transition="in" filter="fade">
                                      <p:cBhvr>
                                        <p:cTn id="22" dur="2000"/>
                                        <p:tgtEl>
                                          <p:spTgt spid="229263700"/>
                                        </p:tgtEl>
                                      </p:cBhvr>
                                    </p:animEffect>
                                  </p:childTnLst>
                                </p:cTn>
                              </p:par>
                              <p:par>
                                <p:cTn id="23" presetID="45" presetClass="entr" presetSubtype="0" fill="hold" nodeType="withEffect">
                                  <p:stCondLst>
                                    <p:cond delay="0"/>
                                  </p:stCondLst>
                                  <p:childTnLst>
                                    <p:set>
                                      <p:cBhvr>
                                        <p:cTn id="24" dur="3" fill="hold">
                                          <p:stCondLst>
                                            <p:cond delay="0"/>
                                          </p:stCondLst>
                                        </p:cTn>
                                        <p:tgtEl>
                                          <p:spTgt spid="108752805"/>
                                        </p:tgtEl>
                                        <p:attrNameLst>
                                          <p:attrName>style.visibility</p:attrName>
                                        </p:attrNameLst>
                                      </p:cBhvr>
                                      <p:to>
                                        <p:strVal val="visible"/>
                                      </p:to>
                                    </p:set>
                                    <p:animEffect transition="in" filter="fade">
                                      <p:cBhvr>
                                        <p:cTn id="25" dur="2000"/>
                                        <p:tgtEl>
                                          <p:spTgt spid="108752805"/>
                                        </p:tgtEl>
                                      </p:cBhvr>
                                    </p:animEffect>
                                    <p:anim calcmode="lin" valueType="num">
                                      <p:cBhvr>
                                        <p:cTn id="26" dur="2000" fill="hold"/>
                                        <p:tgtEl>
                                          <p:spTgt spid="108752805"/>
                                        </p:tgtEl>
                                        <p:attrNameLst>
                                          <p:attrName>ppt_w</p:attrName>
                                        </p:attrNameLst>
                                      </p:cBhvr>
                                      <p:tavLst>
                                        <p:tav tm="0" fmla="#ppt_w*sin(2.5*pi*$)">
                                          <p:val>
                                            <p:fltVal val="0"/>
                                          </p:val>
                                        </p:tav>
                                        <p:tav tm="100000">
                                          <p:val>
                                            <p:fltVal val="1"/>
                                          </p:val>
                                        </p:tav>
                                      </p:tavLst>
                                    </p:anim>
                                    <p:anim calcmode="lin" valueType="num">
                                      <p:cBhvr>
                                        <p:cTn id="27" dur="2000" fill="hold"/>
                                        <p:tgtEl>
                                          <p:spTgt spid="108752805"/>
                                        </p:tgtEl>
                                        <p:attrNameLst>
                                          <p:attrName>ppt_h</p:attrName>
                                        </p:attrNameLst>
                                      </p:cBhvr>
                                      <p:tavLst>
                                        <p:tav tm="0">
                                          <p:val>
                                            <p:strVal val="#ppt_h"/>
                                          </p:val>
                                        </p:tav>
                                        <p:tav tm="100000">
                                          <p:val>
                                            <p:strVal val="#ppt_h"/>
                                          </p:val>
                                        </p:tav>
                                      </p:tavLst>
                                    </p:anim>
                                  </p:childTnLst>
                                </p:cTn>
                              </p:par>
                              <p:par>
                                <p:cTn id="28" presetID="8" presetClass="emph" presetSubtype="0" fill="hold" nodeType="withEffect">
                                  <p:stCondLst>
                                    <p:cond delay="0"/>
                                  </p:stCondLst>
                                  <p:childTnLst>
                                    <p:animRot by="21600000">
                                      <p:cBhvr>
                                        <p:cTn id="29" dur="2000" fill="hold"/>
                                        <p:tgtEl>
                                          <p:spTgt spid="12691027"/>
                                        </p:tgtEl>
                                        <p:attrNameLst>
                                          <p:attrName>r</p:attrName>
                                        </p:attrNameLst>
                                      </p:cBhvr>
                                    </p:animRot>
                                  </p:childTnLst>
                                </p:cTn>
                              </p:par>
                              <p:par>
                                <p:cTn id="30" presetID="1" presetClass="path" presetSubtype="0" accel="50000" decel="50000" fill="hold" nodeType="withEffect">
                                  <p:stCondLst>
                                    <p:cond delay="0"/>
                                  </p:stCondLst>
                                  <p:childTnLst>
                                    <p:animMotion origin="layout" path="M 0 0 C 0.069 0 0.125 0.056 0.125 0.125 C 0.125 0.194 0.069 0.25 0 0.25 C -0.069 0.25 -0.125 0.194 -0.125 0.125 C -0.125 0.056 -0.069 0 0 0 Z" pathEditMode="relative" ptsTypes="">
                                      <p:cBhvr>
                                        <p:cTn id="31" dur="2000" fill="hold"/>
                                        <p:tgtEl>
                                          <p:spTgt spid="44427198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sp>
        <p:nvSpPr>
          <p:cNvPr id="1551743354" name="Круг: прозрачная заливка 1968672526"/>
          <p:cNvSpPr/>
          <p:nvPr/>
        </p:nvSpPr>
        <p:spPr bwMode="auto">
          <a:xfrm>
            <a:off x="10955373" y="1873248"/>
            <a:ext cx="914398"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586503626" name="Круг: прозрачная заливка 1909148897"/>
          <p:cNvSpPr/>
          <p:nvPr/>
        </p:nvSpPr>
        <p:spPr bwMode="auto">
          <a:xfrm>
            <a:off x="8320122" y="5587998"/>
            <a:ext cx="914398"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692257817" name="Круг: прозрачная заливка 1067890165"/>
          <p:cNvSpPr/>
          <p:nvPr/>
        </p:nvSpPr>
        <p:spPr bwMode="auto">
          <a:xfrm flipH="1">
            <a:off x="9234522" y="1177923"/>
            <a:ext cx="523873" cy="523873"/>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84925805" name="Slide title"/>
          <p:cNvSpPr>
            <a:spLocks noGrp="1"/>
          </p:cNvSpPr>
          <p:nvPr>
            <p:ph type="title"/>
          </p:nvPr>
        </p:nvSpPr>
        <p:spPr bwMode="auto">
          <a:xfrm>
            <a:off x="1522800" y="694800"/>
            <a:ext cx="7253322" cy="1496419"/>
          </a:xfrm>
        </p:spPr>
        <p:txBody>
          <a:bodyPr/>
          <a:lstStyle/>
          <a:p>
            <a:pPr>
              <a:lnSpc>
                <a:spcPct val="114999"/>
              </a:lnSpc>
              <a:defRPr/>
            </a:pPr>
            <a:r>
              <a:rPr lang="ja-JP" sz="3200" b="1" i="0" u="none" strike="noStrike" cap="none" spc="0">
                <a:solidFill>
                  <a:srgbClr val="5982DB"/>
                </a:solidFill>
                <a:latin typeface="TakaoPGothic"/>
                <a:ea typeface="TakaoPGothic"/>
                <a:cs typeface="TakaoPGothic"/>
              </a:rPr>
              <a:t>プレゼンテーションエディター</a:t>
            </a:r>
            <a:br>
              <a:rPr lang="ja-JP" sz="3200" b="1" i="0">
                <a:latin typeface="TakaoPGothic"/>
                <a:ea typeface="TakaoPGothic"/>
                <a:cs typeface="TakaoPGothic"/>
              </a:rPr>
            </a:br>
            <a:r>
              <a:rPr lang="ja-JP" sz="3200" b="1" i="0" u="none" strike="noStrike" cap="none" spc="0">
                <a:solidFill>
                  <a:srgbClr val="0A1429"/>
                </a:solidFill>
                <a:latin typeface="TakaoPGothic"/>
                <a:ea typeface="TakaoPGothic"/>
                <a:cs typeface="TakaoPGothic"/>
              </a:rPr>
              <a:t>とは？</a:t>
            </a:r>
            <a:endParaRPr sz="3200" i="0">
              <a:latin typeface="TakaoPGothic"/>
              <a:cs typeface="TakaoPGothic"/>
            </a:endParaRPr>
          </a:p>
        </p:txBody>
      </p:sp>
      <p:sp>
        <p:nvSpPr>
          <p:cNvPr id="1355823876" name="Slide text"/>
          <p:cNvSpPr>
            <a:spLocks noGrp="1"/>
          </p:cNvSpPr>
          <p:nvPr>
            <p:ph idx="1"/>
          </p:nvPr>
        </p:nvSpPr>
        <p:spPr bwMode="auto">
          <a:xfrm>
            <a:off x="1602174" y="2289600"/>
            <a:ext cx="5971823" cy="4219200"/>
          </a:xfrm>
        </p:spPr>
        <p:txBody>
          <a:bodyPr/>
          <a:lstStyle/>
          <a:p>
            <a:pPr marL="171450" marR="0" indent="-288000" algn="l" defTabSz="914400">
              <a:lnSpc>
                <a:spcPct val="150000"/>
              </a:lnSpc>
              <a:spcBef>
                <a:spcPts val="999"/>
              </a:spcBef>
              <a:spcAft>
                <a:spcPts val="0"/>
              </a:spcAft>
              <a:buFont typeface="Courier New"/>
              <a:buChar char="o"/>
              <a:defRPr/>
            </a:pPr>
            <a:r>
              <a:rPr lang="ja-JP" sz="1800" b="1" i="0" u="none" strike="noStrike" cap="none" spc="0">
                <a:solidFill>
                  <a:srgbClr val="5982DB"/>
                </a:solidFill>
                <a:latin typeface="TakaoPGothic"/>
                <a:ea typeface="TakaoPGothic"/>
                <a:cs typeface="TakaoPGothic"/>
              </a:rPr>
              <a:t>プレゼンテーションエディタ</a:t>
            </a:r>
            <a:r>
              <a:rPr lang="ja-JP" sz="1800" b="0" i="0" u="none" strike="noStrike" cap="none" spc="0">
                <a:solidFill>
                  <a:schemeClr val="tx1"/>
                </a:solidFill>
                <a:latin typeface="TakaoPGothic"/>
                <a:ea typeface="TakaoPGothic"/>
                <a:cs typeface="TakaoPGothic"/>
              </a:rPr>
              <a:t>は、情報を明確かつ視覚的に魅力的な形式で表現するために使用されるスライドの作成および編集用に設計された専用プログラムです。これらのツールの主な目的は、聴衆へのアイデアやデータの伝達を容易にすることです。</a:t>
            </a:r>
            <a:endParaRPr sz="1600" b="0" i="0" u="none" strike="noStrike" cap="none" spc="0">
              <a:solidFill>
                <a:schemeClr val="tx1"/>
              </a:solidFill>
              <a:latin typeface="TakaoPGothic"/>
              <a:cs typeface="TakaoPGothic"/>
            </a:endParaRPr>
          </a:p>
        </p:txBody>
      </p:sp>
      <p:sp>
        <p:nvSpPr>
          <p:cNvPr id="366814735" name="Slide title"/>
          <p:cNvSpPr>
            <a:spLocks noGrp="1"/>
          </p:cNvSpPr>
          <p:nvPr/>
        </p:nvSpPr>
        <p:spPr bwMode="auto">
          <a:xfrm>
            <a:off x="7768800" y="1382400"/>
            <a:ext cx="3821154" cy="3821154"/>
          </a:xfrm>
        </p:spPr>
        <p:txBody>
          <a:bodyPr vertOverflow="overflow" horzOverflow="overflow" vert="horz" wrap="square" lIns="91440" tIns="45720" rIns="91440" bIns="45720" numCol="1" spcCol="0" rtlCol="0" fromWordArt="0" anchor="ctr" anchorCtr="0" forceAA="0" compatLnSpc="0">
            <a:prstTxWarp prst="textCirclePour">
              <a:avLst>
                <a:gd name="adj1" fmla="val 11252402"/>
                <a:gd name="adj2" fmla="val 21874"/>
              </a:avLst>
            </a:prstTxWarp>
            <a:normAutofit/>
          </a:bodyPr>
          <a:lstStyle>
            <a:lvl1pPr algn="l" defTabSz="914400">
              <a:lnSpc>
                <a:spcPct val="90000"/>
              </a:lnSpc>
              <a:spcBef>
                <a:spcPts val="0"/>
              </a:spcBef>
              <a:buNone/>
              <a:defRPr sz="4400">
                <a:solidFill>
                  <a:schemeClr val="tx1"/>
                </a:solidFill>
                <a:latin typeface="+mj-lt"/>
                <a:ea typeface="+mj-ea"/>
                <a:cs typeface="+mj-cs"/>
              </a:defRPr>
            </a:lvl1pPr>
          </a:lstStyle>
          <a:p>
            <a:pPr>
              <a:defRPr/>
            </a:pPr>
            <a:r>
              <a:rPr lang="ja-JP" sz="1800" b="1" i="0" u="none" strike="noStrike" cap="none" spc="0">
                <a:ln>
                  <a:noFill/>
                </a:ln>
                <a:gradFill>
                  <a:gsLst>
                    <a:gs pos="0">
                      <a:schemeClr val="accent5">
                        <a:lumMod val="75000"/>
                      </a:schemeClr>
                    </a:gs>
                    <a:gs pos="100000">
                      <a:schemeClr val="accent2">
                        <a:lumMod val="60000"/>
                        <a:lumOff val="40000"/>
                      </a:schemeClr>
                    </a:gs>
                  </a:gsLst>
                  <a:lin ang="0" scaled="1"/>
                </a:gradFill>
                <a:latin typeface="TakaoPGothic"/>
                <a:ea typeface="TakaoPGothic"/>
                <a:cs typeface="TakaoPGothic"/>
              </a:rPr>
              <a:t>プレゼンテーションエディター  </a:t>
            </a:r>
            <a:endParaRPr sz="1800" b="1" i="0" u="none" strike="noStrike" cap="none" spc="0">
              <a:ln>
                <a:noFill/>
              </a:ln>
              <a:gradFill>
                <a:gsLst>
                  <a:gs pos="0">
                    <a:schemeClr val="accent5">
                      <a:lumMod val="75000"/>
                    </a:schemeClr>
                  </a:gs>
                  <a:gs pos="100000">
                    <a:schemeClr val="accent2">
                      <a:lumMod val="60000"/>
                      <a:lumOff val="40000"/>
                    </a:schemeClr>
                  </a:gs>
                </a:gsLst>
                <a:lin ang="0" scaled="1"/>
              </a:gradFill>
              <a:latin typeface="TakaoPGothic"/>
              <a:cs typeface="TakaoPGothic"/>
            </a:endParaRPr>
          </a:p>
          <a:p>
            <a:pPr>
              <a:defRPr/>
            </a:pPr>
            <a:r>
              <a:rPr lang="ja-JP" sz="1800" b="1" i="0" u="none" strike="noStrike" cap="none" spc="0">
                <a:ln>
                  <a:noFill/>
                </a:ln>
                <a:gradFill>
                  <a:gsLst>
                    <a:gs pos="0">
                      <a:schemeClr val="accent5">
                        <a:lumMod val="75000"/>
                      </a:schemeClr>
                    </a:gs>
                    <a:gs pos="100000">
                      <a:schemeClr val="accent2">
                        <a:lumMod val="60000"/>
                        <a:lumOff val="40000"/>
                      </a:schemeClr>
                    </a:gs>
                  </a:gsLst>
                  <a:lin ang="0" scaled="1"/>
                </a:gradFill>
                <a:latin typeface="TakaoPGothic"/>
                <a:ea typeface="TakaoPGothic"/>
                <a:cs typeface="TakaoPGothic"/>
              </a:rPr>
              <a:t>とは何ですか？</a:t>
            </a:r>
            <a:endParaRPr sz="2600" i="0">
              <a:gradFill>
                <a:gsLst>
                  <a:gs pos="0">
                    <a:schemeClr val="accent2">
                      <a:lumMod val="60000"/>
                      <a:lumOff val="40000"/>
                    </a:schemeClr>
                  </a:gs>
                  <a:gs pos="100000">
                    <a:schemeClr val="accent5">
                      <a:lumMod val="75000"/>
                    </a:schemeClr>
                  </a:gs>
                </a:gsLst>
                <a:lin ang="0" scaled="1"/>
              </a:gradFill>
              <a:latin typeface="TakaoPGothic"/>
              <a:cs typeface="TakaoPGothic"/>
            </a:endParaRPr>
          </a:p>
        </p:txBody>
      </p:sp>
      <p:grpSp>
        <p:nvGrpSpPr>
          <p:cNvPr id="1606610645" name="Группа 1162730981"/>
          <p:cNvGrpSpPr/>
          <p:nvPr/>
        </p:nvGrpSpPr>
        <p:grpSpPr bwMode="auto">
          <a:xfrm>
            <a:off x="1816152" y="4723909"/>
            <a:ext cx="5439694" cy="1473712"/>
            <a:chOff x="0" y="0"/>
            <a:chExt cx="5439694" cy="1473712"/>
          </a:xfrm>
        </p:grpSpPr>
        <p:cxnSp>
          <p:nvCxnSpPr>
            <p:cNvPr id="1817062154" name="Прямая соединительная линия 1817062153"/>
            <p:cNvCxnSpPr/>
            <p:nvPr/>
          </p:nvCxnSpPr>
          <p:spPr bwMode="auto">
            <a:xfrm rot="5399976">
              <a:off x="2719847" y="-1246133"/>
              <a:ext cx="0" cy="5439694"/>
            </a:xfrm>
            <a:prstGeom prst="line">
              <a:avLst/>
            </a:prstGeom>
            <a:ln w="19049" cap="flat" cmpd="sng" algn="ctr">
              <a:solidFill>
                <a:schemeClr val="accent6"/>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cxnSp>
        <p:grpSp>
          <p:nvGrpSpPr>
            <p:cNvPr id="474396542" name="Группа 474396541"/>
            <p:cNvGrpSpPr/>
            <p:nvPr/>
          </p:nvGrpSpPr>
          <p:grpSpPr bwMode="auto">
            <a:xfrm>
              <a:off x="1961592" y="0"/>
              <a:ext cx="1516507" cy="1456000"/>
              <a:chOff x="0" y="0"/>
              <a:chExt cx="1516507" cy="1456000"/>
            </a:xfrm>
          </p:grpSpPr>
          <p:grpSp>
            <p:nvGrpSpPr>
              <p:cNvPr id="1926126240" name="Группа 1926126239"/>
              <p:cNvGrpSpPr/>
              <p:nvPr/>
            </p:nvGrpSpPr>
            <p:grpSpPr bwMode="auto">
              <a:xfrm>
                <a:off x="0" y="122197"/>
                <a:ext cx="1516507" cy="1019930"/>
                <a:chOff x="0" y="0"/>
                <a:chExt cx="1516507" cy="1019930"/>
              </a:xfrm>
            </p:grpSpPr>
            <p:sp>
              <p:nvSpPr>
                <p:cNvPr id="304069585" name="Прямоугольник 304069584"/>
                <p:cNvSpPr/>
                <p:nvPr/>
              </p:nvSpPr>
              <p:spPr bwMode="auto">
                <a:xfrm>
                  <a:off x="91936" y="107860"/>
                  <a:ext cx="1331929" cy="804208"/>
                </a:xfrm>
                <a:prstGeom prst="rect">
                  <a:avLst/>
                </a:prstGeom>
                <a:solidFill>
                  <a:schemeClr val="bg1">
                    <a:lumMod val="95000"/>
                  </a:schemeClr>
                </a:solidFill>
                <a:ln w="19049" cap="flat" cmpd="sng" algn="ctr">
                  <a:solidFill>
                    <a:schemeClr val="accent6"/>
                  </a:solidFill>
                  <a:prstDash val="solid"/>
                  <a:miter lim="800000"/>
                </a:ln>
                <a:effectLst>
                  <a:outerShdw blurRad="50800" dist="381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nvGrpSpPr>
                <p:cNvPr id="2012897872" name="Группа 2012897871"/>
                <p:cNvGrpSpPr/>
                <p:nvPr/>
              </p:nvGrpSpPr>
              <p:grpSpPr bwMode="auto">
                <a:xfrm>
                  <a:off x="0" y="0"/>
                  <a:ext cx="1516507" cy="1019930"/>
                  <a:chOff x="0" y="0"/>
                  <a:chExt cx="1516507" cy="1019930"/>
                </a:xfrm>
              </p:grpSpPr>
              <p:sp>
                <p:nvSpPr>
                  <p:cNvPr id="905726343" name="Прямоугольник: скругленные углы 905726342"/>
                  <p:cNvSpPr/>
                  <p:nvPr/>
                </p:nvSpPr>
                <p:spPr bwMode="auto">
                  <a:xfrm>
                    <a:off x="0" y="0"/>
                    <a:ext cx="1516507" cy="107860"/>
                  </a:xfrm>
                  <a:prstGeom prst="roundRect">
                    <a:avLst>
                      <a:gd name="adj" fmla="val 16667"/>
                    </a:avLst>
                  </a:prstGeom>
                  <a:solidFill>
                    <a:schemeClr val="bg1">
                      <a:lumMod val="95000"/>
                    </a:schemeClr>
                  </a:solidFill>
                  <a:ln w="19049" cap="flat" cmpd="sng" algn="ctr">
                    <a:solidFill>
                      <a:schemeClr val="accent6"/>
                    </a:solidFill>
                    <a:prstDash val="solid"/>
                    <a:miter lim="800000"/>
                  </a:ln>
                  <a:effectLst>
                    <a:outerShdw blurRad="50800" dist="381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929072708" name="Прямоугольник: скругленные углы 1929072707"/>
                  <p:cNvSpPr/>
                  <p:nvPr/>
                </p:nvSpPr>
                <p:spPr bwMode="auto">
                  <a:xfrm>
                    <a:off x="0" y="912069"/>
                    <a:ext cx="1516506" cy="107860"/>
                  </a:xfrm>
                  <a:prstGeom prst="roundRect">
                    <a:avLst>
                      <a:gd name="adj" fmla="val 16667"/>
                    </a:avLst>
                  </a:prstGeom>
                  <a:solidFill>
                    <a:schemeClr val="bg1">
                      <a:lumMod val="95000"/>
                    </a:schemeClr>
                  </a:solidFill>
                  <a:ln w="19049" cap="flat" cmpd="sng" algn="ctr">
                    <a:solidFill>
                      <a:schemeClr val="accent6"/>
                    </a:solidFill>
                    <a:prstDash val="solid"/>
                    <a:miter lim="800000"/>
                  </a:ln>
                  <a:effectLst>
                    <a:outerShdw blurRad="50800" dist="381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grpSp>
          <p:grpSp>
            <p:nvGrpSpPr>
              <p:cNvPr id="310762383" name="Группа 310762382"/>
              <p:cNvGrpSpPr/>
              <p:nvPr/>
            </p:nvGrpSpPr>
            <p:grpSpPr bwMode="auto">
              <a:xfrm>
                <a:off x="336486" y="0"/>
                <a:ext cx="843533" cy="1456000"/>
                <a:chOff x="0" y="0"/>
                <a:chExt cx="843533" cy="1456000"/>
              </a:xfrm>
            </p:grpSpPr>
            <p:sp>
              <p:nvSpPr>
                <p:cNvPr id="515281582" name="Прямоугольник: скругленные верхние углы 515281581"/>
                <p:cNvSpPr/>
                <p:nvPr/>
              </p:nvSpPr>
              <p:spPr bwMode="auto">
                <a:xfrm>
                  <a:off x="120971" y="0"/>
                  <a:ext cx="601589" cy="122197"/>
                </a:xfrm>
                <a:prstGeom prst="round2SameRect">
                  <a:avLst>
                    <a:gd name="adj1" fmla="val 16667"/>
                    <a:gd name="adj2" fmla="val 0"/>
                  </a:avLst>
                </a:prstGeom>
                <a:solidFill>
                  <a:schemeClr val="bg1">
                    <a:lumMod val="95000"/>
                  </a:schemeClr>
                </a:solidFill>
                <a:ln w="19049" cap="flat" cmpd="sng" algn="ctr">
                  <a:solidFill>
                    <a:schemeClr val="accent6"/>
                  </a:solidFill>
                  <a:prstDash val="solid"/>
                  <a:miter lim="800000"/>
                </a:ln>
                <a:effectLst>
                  <a:outerShdw blurRad="50800" dist="381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nvGrpSpPr>
                <p:cNvPr id="732377807" name="Группа 732377806"/>
                <p:cNvGrpSpPr/>
                <p:nvPr/>
              </p:nvGrpSpPr>
              <p:grpSpPr bwMode="auto">
                <a:xfrm>
                  <a:off x="0" y="1142127"/>
                  <a:ext cx="843533" cy="313872"/>
                  <a:chOff x="0" y="0"/>
                  <a:chExt cx="843533" cy="313872"/>
                </a:xfrm>
              </p:grpSpPr>
              <p:sp>
                <p:nvSpPr>
                  <p:cNvPr id="457336533" name="Полилиния: фигура 457336532"/>
                  <p:cNvSpPr/>
                  <p:nvPr/>
                </p:nvSpPr>
                <p:spPr bwMode="auto">
                  <a:xfrm>
                    <a:off x="0" y="0"/>
                    <a:ext cx="421766" cy="313872"/>
                  </a:xfrm>
                  <a:custGeom>
                    <a:avLst/>
                    <a:gdLst/>
                    <a:ahLst/>
                    <a:cxnLst/>
                    <a:rect l="0" t="0" r="r" b="b"/>
                    <a:pathLst>
                      <a:path w="43200" h="43200" fill="norm" stroke="1" extrusionOk="0">
                        <a:moveTo>
                          <a:pt x="0" y="43200"/>
                        </a:moveTo>
                        <a:lnTo>
                          <a:pt x="26668" y="88"/>
                        </a:lnTo>
                        <a:cubicBezTo>
                          <a:pt x="31732" y="58"/>
                          <a:pt x="38135" y="28"/>
                          <a:pt x="43200" y="0"/>
                        </a:cubicBezTo>
                        <a:lnTo>
                          <a:pt x="17076" y="43199"/>
                        </a:lnTo>
                        <a:lnTo>
                          <a:pt x="0" y="43200"/>
                        </a:lnTo>
                        <a:close/>
                      </a:path>
                    </a:pathLst>
                  </a:custGeom>
                  <a:solidFill>
                    <a:schemeClr val="bg1">
                      <a:lumMod val="95000"/>
                    </a:schemeClr>
                  </a:solidFill>
                  <a:ln w="19049" cap="flat" cmpd="sng" algn="ctr">
                    <a:solidFill>
                      <a:schemeClr val="accent6"/>
                    </a:solidFill>
                    <a:prstDash val="solid"/>
                    <a:miter lim="800000"/>
                  </a:ln>
                  <a:effectLst>
                    <a:outerShdw blurRad="50800" dist="381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2128995429" name="Полилиния: фигура 2128995428"/>
                  <p:cNvSpPr/>
                  <p:nvPr/>
                </p:nvSpPr>
                <p:spPr bwMode="auto">
                  <a:xfrm flipH="1">
                    <a:off x="421766" y="0"/>
                    <a:ext cx="421766" cy="313872"/>
                  </a:xfrm>
                  <a:custGeom>
                    <a:avLst/>
                    <a:gdLst/>
                    <a:ahLst/>
                    <a:cxnLst/>
                    <a:rect l="0" t="0" r="r" b="b"/>
                    <a:pathLst>
                      <a:path w="43200" h="43200" fill="norm" stroke="1" extrusionOk="0">
                        <a:moveTo>
                          <a:pt x="0" y="43200"/>
                        </a:moveTo>
                        <a:lnTo>
                          <a:pt x="26668" y="88"/>
                        </a:lnTo>
                        <a:cubicBezTo>
                          <a:pt x="31732" y="58"/>
                          <a:pt x="38135" y="28"/>
                          <a:pt x="43200" y="0"/>
                        </a:cubicBezTo>
                        <a:lnTo>
                          <a:pt x="17076" y="43199"/>
                        </a:lnTo>
                        <a:lnTo>
                          <a:pt x="0" y="43200"/>
                        </a:lnTo>
                        <a:close/>
                      </a:path>
                    </a:pathLst>
                  </a:custGeom>
                  <a:solidFill>
                    <a:schemeClr val="bg1">
                      <a:lumMod val="95000"/>
                    </a:schemeClr>
                  </a:solidFill>
                  <a:ln w="19049" cap="flat" cmpd="sng" algn="ctr">
                    <a:solidFill>
                      <a:schemeClr val="accent6"/>
                    </a:solidFill>
                    <a:prstDash val="solid"/>
                    <a:miter lim="800000"/>
                  </a:ln>
                  <a:effectLst>
                    <a:outerShdw blurRad="50800" dist="381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grpSp>
          <p:grpSp>
            <p:nvGrpSpPr>
              <p:cNvPr id="103367793" name="Группа 103367792"/>
              <p:cNvGrpSpPr/>
              <p:nvPr/>
            </p:nvGrpSpPr>
            <p:grpSpPr bwMode="auto">
              <a:xfrm>
                <a:off x="146561" y="306025"/>
                <a:ext cx="1173457" cy="652274"/>
                <a:chOff x="0" y="0"/>
                <a:chExt cx="1173457" cy="652274"/>
              </a:xfrm>
            </p:grpSpPr>
            <p:grpSp>
              <p:nvGrpSpPr>
                <p:cNvPr id="167711585" name="Группа 167711584"/>
                <p:cNvGrpSpPr/>
                <p:nvPr/>
              </p:nvGrpSpPr>
              <p:grpSpPr bwMode="auto">
                <a:xfrm>
                  <a:off x="0" y="0"/>
                  <a:ext cx="652274" cy="652274"/>
                  <a:chOff x="0" y="0"/>
                  <a:chExt cx="652274" cy="652274"/>
                </a:xfrm>
              </p:grpSpPr>
              <p:sp>
                <p:nvSpPr>
                  <p:cNvPr id="2088299765" name="Часть круга 2088299764"/>
                  <p:cNvSpPr/>
                  <p:nvPr/>
                </p:nvSpPr>
                <p:spPr bwMode="auto">
                  <a:xfrm>
                    <a:off x="52413" y="52413"/>
                    <a:ext cx="547446" cy="547446"/>
                  </a:xfrm>
                  <a:prstGeom prst="pie">
                    <a:avLst>
                      <a:gd name="adj1" fmla="val 0"/>
                      <a:gd name="adj2" fmla="val 16200000"/>
                    </a:avLst>
                  </a:prstGeom>
                  <a:noFill/>
                  <a:ln w="28575"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219238493" name="Часть круга 1219238492"/>
                  <p:cNvSpPr/>
                  <p:nvPr/>
                </p:nvSpPr>
                <p:spPr bwMode="auto">
                  <a:xfrm flipH="1">
                    <a:off x="0" y="0"/>
                    <a:ext cx="652274" cy="652274"/>
                  </a:xfrm>
                  <a:prstGeom prst="pie">
                    <a:avLst>
                      <a:gd name="adj1" fmla="val 10747218"/>
                      <a:gd name="adj2" fmla="val 16200000"/>
                    </a:avLst>
                  </a:prstGeom>
                  <a:gradFill>
                    <a:gsLst>
                      <a:gs pos="0">
                        <a:schemeClr val="accent5">
                          <a:lumMod val="60000"/>
                          <a:lumOff val="40000"/>
                        </a:schemeClr>
                      </a:gs>
                      <a:gs pos="100000">
                        <a:schemeClr val="accent4">
                          <a:lumMod val="60000"/>
                          <a:lumOff val="40000"/>
                        </a:schemeClr>
                      </a:gs>
                    </a:gsLst>
                    <a:lin ang="5400000" scaled="1"/>
                  </a:gradFill>
                  <a:ln w="28575"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sp>
              <p:nvSpPr>
                <p:cNvPr id="1766008602" name="Прямоугольник: скругленные углы 1766008601"/>
                <p:cNvSpPr/>
                <p:nvPr/>
              </p:nvSpPr>
              <p:spPr bwMode="auto">
                <a:xfrm>
                  <a:off x="900539" y="526165"/>
                  <a:ext cx="272918" cy="36095"/>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nvGrpSpPr>
                <p:cNvPr id="1475907028" name="Группа 1475907027"/>
                <p:cNvGrpSpPr/>
                <p:nvPr/>
              </p:nvGrpSpPr>
              <p:grpSpPr bwMode="auto">
                <a:xfrm>
                  <a:off x="721286" y="60101"/>
                  <a:ext cx="452171" cy="342905"/>
                  <a:chOff x="0" y="0"/>
                  <a:chExt cx="452171" cy="342905"/>
                </a:xfrm>
              </p:grpSpPr>
              <p:sp>
                <p:nvSpPr>
                  <p:cNvPr id="1449001382" name="Прямоугольник: скругленные углы 1449001381"/>
                  <p:cNvSpPr/>
                  <p:nvPr/>
                </p:nvSpPr>
                <p:spPr bwMode="auto">
                  <a:xfrm>
                    <a:off x="0" y="0"/>
                    <a:ext cx="452171" cy="36095"/>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349378041" name="Прямоугольник: скругленные углы 349378040"/>
                  <p:cNvSpPr/>
                  <p:nvPr/>
                </p:nvSpPr>
                <p:spPr bwMode="auto">
                  <a:xfrm>
                    <a:off x="0" y="102269"/>
                    <a:ext cx="452170" cy="36095"/>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413446831" name="Прямоугольник: скругленные углы 1413446830"/>
                  <p:cNvSpPr/>
                  <p:nvPr/>
                </p:nvSpPr>
                <p:spPr bwMode="auto">
                  <a:xfrm>
                    <a:off x="0" y="204540"/>
                    <a:ext cx="452170" cy="36095"/>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483264790" name="Прямоугольник: скругленные углы 483264789"/>
                  <p:cNvSpPr/>
                  <p:nvPr/>
                </p:nvSpPr>
                <p:spPr bwMode="auto">
                  <a:xfrm>
                    <a:off x="0" y="306810"/>
                    <a:ext cx="452170" cy="36095"/>
                  </a:xfrm>
                  <a:prstGeom prst="roundRect">
                    <a:avLst>
                      <a:gd name="adj" fmla="val 16667"/>
                    </a:avLst>
                  </a:prstGeom>
                  <a:gradFill>
                    <a:gsLst>
                      <a:gs pos="0">
                        <a:schemeClr val="accent5">
                          <a:lumMod val="60000"/>
                          <a:lumOff val="40000"/>
                        </a:schemeClr>
                      </a:gs>
                      <a:gs pos="100000">
                        <a:schemeClr val="accent4">
                          <a:lumMod val="60000"/>
                          <a:lumOff val="40000"/>
                        </a:schemeClr>
                      </a:gs>
                    </a:gsLst>
                    <a:lin ang="0" scaled="1"/>
                  </a:gradFill>
                  <a:ln w="1269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grpSp>
        </p:grpSp>
      </p:grpSp>
      <p:sp>
        <p:nvSpPr>
          <p:cNvPr id="251474591" name="Slide Number Placeholder 5"/>
          <p:cNvSpPr>
            <a:spLocks noGrp="1"/>
          </p:cNvSpPr>
          <p:nvPr>
            <p:ph type="sldNum" sz="quarter" idx="12"/>
          </p:nvPr>
        </p:nvSpPr>
        <p:spPr bwMode="auto"/>
        <p:txBody>
          <a:bodyPr/>
          <a:lstStyle/>
          <a:p>
            <a:pPr>
              <a:lnSpc>
                <a:spcPct val="114999"/>
              </a:lnSpc>
              <a:defRPr/>
            </a:pPr>
            <a:fld id="{4AEE326F-F26F-6179-88A4-44D85268277E}" type="slidenum">
              <a:rPr lang="en-US" i="0">
                <a:latin typeface="TakaoPGothic"/>
                <a:ea typeface="TakaoPGothic"/>
                <a:cs typeface="TakaoPGothic"/>
              </a:rPr>
              <a:t>2</a:t>
            </a:fld>
            <a:endParaRPr i="0">
              <a:latin typeface="TakaoPGothic"/>
              <a:cs typeface="TakaoPGothic"/>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slow" p14:dur="2000" advClick="1">
        <p:push dir="u"/>
      </p:transition>
    </mc:Choice>
    <mc:Fallback>
      <p:transition spd="slow" advClick="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366814735"/>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586503626"/>
                                        </p:tgtEl>
                                        <p:attrNameLst>
                                          <p:attrName>r</p:attrName>
                                        </p:attrNameLst>
                                      </p:cBhvr>
                                    </p:animRot>
                                  </p:childTnLst>
                                </p:cTn>
                              </p:par>
                              <p:par>
                                <p:cTn id="9" presetID="1" presetClass="path" presetSubtype="0" accel="50000" decel="50000" fill="hold" nodeType="withEffect">
                                  <p:stCondLst>
                                    <p:cond delay="0"/>
                                  </p:stCondLst>
                                  <p:childTnLst>
                                    <p:animMotion origin="layout" path="M 0 0 C 0.069 0 0.125 0.056 0.125 0.125 C 0.125 0.194 0.069 0.25 0 0.25 C -0.069 0.25 -0.125 0.194 -0.125 0.125 C -0.125 0.056 -0.069 0 0 0 Z" pathEditMode="relative" ptsTypes="">
                                      <p:cBhvr>
                                        <p:cTn id="10" dur="2000" fill="hold"/>
                                        <p:tgtEl>
                                          <p:spTgt spid="1551743354"/>
                                        </p:tgtEl>
                                        <p:attrNameLst>
                                          <p:attrName>ppt_x</p:attrName>
                                          <p:attrName>ppt_y</p:attrName>
                                        </p:attrNameLst>
                                      </p:cBhvr>
                                    </p:animMotion>
                                  </p:childTnLst>
                                </p:cTn>
                              </p:par>
                              <p:par>
                                <p:cTn id="11" presetID="45" presetClass="entr" presetSubtype="0" fill="hold" nodeType="withEffect">
                                  <p:stCondLst>
                                    <p:cond delay="0"/>
                                  </p:stCondLst>
                                  <p:childTnLst>
                                    <p:set>
                                      <p:cBhvr>
                                        <p:cTn id="12" dur="1" fill="hold">
                                          <p:stCondLst>
                                            <p:cond delay="0"/>
                                          </p:stCondLst>
                                        </p:cTn>
                                        <p:tgtEl>
                                          <p:spTgt spid="1692257817"/>
                                        </p:tgtEl>
                                        <p:attrNameLst>
                                          <p:attrName>style.visibility</p:attrName>
                                        </p:attrNameLst>
                                      </p:cBhvr>
                                      <p:to>
                                        <p:strVal val="visible"/>
                                      </p:to>
                                    </p:set>
                                    <p:animEffect transition="in" filter="fade">
                                      <p:cBhvr>
                                        <p:cTn id="13" dur="2000"/>
                                        <p:tgtEl>
                                          <p:spTgt spid="1692257817"/>
                                        </p:tgtEl>
                                      </p:cBhvr>
                                    </p:animEffect>
                                    <p:anim calcmode="lin" valueType="num">
                                      <p:cBhvr>
                                        <p:cTn id="14" dur="2000" fill="hold"/>
                                        <p:tgtEl>
                                          <p:spTgt spid="1692257817"/>
                                        </p:tgtEl>
                                        <p:attrNameLst>
                                          <p:attrName>ppt_w</p:attrName>
                                        </p:attrNameLst>
                                      </p:cBhvr>
                                      <p:tavLst>
                                        <p:tav tm="0" fmla="#ppt_w*sin(2.5*pi*$)">
                                          <p:val>
                                            <p:fltVal val="0"/>
                                          </p:val>
                                        </p:tav>
                                        <p:tav tm="100000">
                                          <p:val>
                                            <p:fltVal val="1"/>
                                          </p:val>
                                        </p:tav>
                                      </p:tavLst>
                                    </p:anim>
                                    <p:anim calcmode="lin" valueType="num">
                                      <p:cBhvr>
                                        <p:cTn id="15" dur="2000" fill="hold"/>
                                        <p:tgtEl>
                                          <p:spTgt spid="16922578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sp>
        <p:nvSpPr>
          <p:cNvPr id="1248950389" name="Круг: прозрачная заливка 1216929834"/>
          <p:cNvSpPr/>
          <p:nvPr/>
        </p:nvSpPr>
        <p:spPr bwMode="auto">
          <a:xfrm>
            <a:off x="10955373" y="1873248"/>
            <a:ext cx="914398"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38209878" name="Круг: прозрачная заливка 611586333"/>
          <p:cNvSpPr/>
          <p:nvPr/>
        </p:nvSpPr>
        <p:spPr bwMode="auto">
          <a:xfrm>
            <a:off x="8320122" y="5587998"/>
            <a:ext cx="914398"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079900517" name="Круг: прозрачная заливка 1500080051"/>
          <p:cNvSpPr/>
          <p:nvPr/>
        </p:nvSpPr>
        <p:spPr bwMode="auto">
          <a:xfrm flipH="1">
            <a:off x="9179304" y="1260748"/>
            <a:ext cx="523873" cy="523873"/>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264908911" name="Slide title"/>
          <p:cNvSpPr>
            <a:spLocks noGrp="1"/>
          </p:cNvSpPr>
          <p:nvPr>
            <p:ph type="title"/>
          </p:nvPr>
        </p:nvSpPr>
        <p:spPr bwMode="auto">
          <a:xfrm>
            <a:off x="1522800" y="694800"/>
            <a:ext cx="7605751" cy="1496418"/>
          </a:xfrm>
        </p:spPr>
        <p:txBody>
          <a:bodyPr/>
          <a:lstStyle/>
          <a:p>
            <a:pPr>
              <a:lnSpc>
                <a:spcPct val="114999"/>
              </a:lnSpc>
              <a:defRPr/>
            </a:pPr>
            <a:r>
              <a:rPr lang="ja-JP" sz="3200" b="1" i="0" u="none" strike="noStrike" cap="none" spc="0">
                <a:solidFill>
                  <a:srgbClr val="5982DB"/>
                </a:solidFill>
                <a:latin typeface="TakaoPGothic"/>
                <a:ea typeface="TakaoPGothic"/>
                <a:cs typeface="TakaoPGothic"/>
              </a:rPr>
              <a:t>プレゼンテーションエディター</a:t>
            </a:r>
            <a:br>
              <a:rPr lang="ja-JP" sz="3200" b="1" i="0" u="none" strike="noStrike" cap="none" spc="0">
                <a:solidFill>
                  <a:schemeClr val="tx1"/>
                </a:solidFill>
                <a:latin typeface="TakaoPGothic"/>
                <a:ea typeface="TakaoPGothic"/>
                <a:cs typeface="TakaoPGothic"/>
              </a:rPr>
            </a:br>
            <a:r>
              <a:rPr lang="ja-JP" sz="3200" b="1" i="0" u="none" strike="noStrike" cap="none" spc="0">
                <a:solidFill>
                  <a:srgbClr val="0A1429"/>
                </a:solidFill>
                <a:latin typeface="TakaoPGothic"/>
                <a:ea typeface="TakaoPGothic"/>
                <a:cs typeface="TakaoPGothic"/>
              </a:rPr>
              <a:t>とは？</a:t>
            </a:r>
            <a:endParaRPr sz="3200" i="0">
              <a:latin typeface="TakaoPGothic"/>
              <a:cs typeface="TakaoPGothic"/>
            </a:endParaRPr>
          </a:p>
        </p:txBody>
      </p:sp>
      <p:sp>
        <p:nvSpPr>
          <p:cNvPr id="1054056807" name="Slide text"/>
          <p:cNvSpPr>
            <a:spLocks noGrp="1"/>
          </p:cNvSpPr>
          <p:nvPr/>
        </p:nvSpPr>
        <p:spPr bwMode="auto">
          <a:xfrm>
            <a:off x="1522800" y="2289600"/>
            <a:ext cx="5256250" cy="4219682"/>
          </a:xfrm>
        </p:spPr>
        <p:txBody>
          <a:bodyPr vert="horz" lIns="91440" tIns="45720" rIns="91440" bIns="45720" rtlCol="0">
            <a:normAutofit/>
          </a:bodyPr>
          <a:lstStyle>
            <a:lvl1pPr marL="228600" indent="-228600" algn="l" defTabSz="914400">
              <a:lnSpc>
                <a:spcPct val="90000"/>
              </a:lnSpc>
              <a:spcBef>
                <a:spcPts val="999"/>
              </a:spcBef>
              <a:buFont typeface="Arial"/>
              <a:buChar char="•"/>
              <a:defRPr sz="2800">
                <a:solidFill>
                  <a:schemeClr val="tx1"/>
                </a:solidFill>
                <a:latin typeface="+mn-lt"/>
                <a:ea typeface="+mn-ea"/>
                <a:cs typeface="+mn-cs"/>
              </a:defRPr>
            </a:lvl1pPr>
            <a:lvl2pPr marL="685800" indent="-228600" algn="l" defTabSz="914400">
              <a:lnSpc>
                <a:spcPct val="90000"/>
              </a:lnSpc>
              <a:spcBef>
                <a:spcPts val="499"/>
              </a:spcBef>
              <a:buFont typeface="Arial"/>
              <a:buChar char="•"/>
              <a:defRPr sz="2400">
                <a:solidFill>
                  <a:schemeClr val="tx1"/>
                </a:solidFill>
                <a:latin typeface="+mn-lt"/>
                <a:ea typeface="+mn-ea"/>
                <a:cs typeface="+mn-cs"/>
              </a:defRPr>
            </a:lvl2pPr>
            <a:lvl3pPr marL="1143000" indent="-228600" algn="l" defTabSz="914400">
              <a:lnSpc>
                <a:spcPct val="90000"/>
              </a:lnSpc>
              <a:spcBef>
                <a:spcPts val="499"/>
              </a:spcBef>
              <a:buFont typeface="Arial"/>
              <a:buChar char="•"/>
              <a:defRPr sz="2000">
                <a:solidFill>
                  <a:schemeClr val="tx1"/>
                </a:solidFill>
                <a:latin typeface="+mn-lt"/>
                <a:ea typeface="+mn-ea"/>
                <a:cs typeface="+mn-cs"/>
              </a:defRPr>
            </a:lvl3pPr>
            <a:lvl4pPr marL="1600200" indent="-228600" algn="l" defTabSz="914400">
              <a:lnSpc>
                <a:spcPct val="90000"/>
              </a:lnSpc>
              <a:spcBef>
                <a:spcPts val="499"/>
              </a:spcBef>
              <a:buFont typeface="Arial"/>
              <a:buChar char="•"/>
              <a:defRPr sz="1800">
                <a:solidFill>
                  <a:schemeClr val="tx1"/>
                </a:solidFill>
                <a:latin typeface="+mn-lt"/>
                <a:ea typeface="+mn-ea"/>
                <a:cs typeface="+mn-cs"/>
              </a:defRPr>
            </a:lvl4pPr>
            <a:lvl5pPr marL="2057400" indent="-228600" algn="l" defTabSz="914400">
              <a:lnSpc>
                <a:spcPct val="90000"/>
              </a:lnSpc>
              <a:spcBef>
                <a:spcPts val="499"/>
              </a:spcBef>
              <a:buFont typeface="Arial"/>
              <a:buChar char="•"/>
              <a:defRPr sz="1800">
                <a:solidFill>
                  <a:schemeClr val="tx1"/>
                </a:solidFill>
                <a:latin typeface="+mn-lt"/>
                <a:ea typeface="+mn-ea"/>
                <a:cs typeface="+mn-cs"/>
              </a:defRPr>
            </a:lvl5pPr>
            <a:lvl6pPr marL="2514599" indent="-228600" algn="l" defTabSz="914400">
              <a:lnSpc>
                <a:spcPct val="90000"/>
              </a:lnSpc>
              <a:spcBef>
                <a:spcPts val="499"/>
              </a:spcBef>
              <a:buFont typeface="Arial"/>
              <a:buChar char="•"/>
              <a:defRPr sz="1800">
                <a:solidFill>
                  <a:schemeClr val="tx1"/>
                </a:solidFill>
                <a:latin typeface="+mn-lt"/>
                <a:ea typeface="+mn-ea"/>
                <a:cs typeface="+mn-cs"/>
              </a:defRPr>
            </a:lvl6pPr>
            <a:lvl7pPr marL="2971800" indent="-228600" algn="l" defTabSz="914400">
              <a:lnSpc>
                <a:spcPct val="90000"/>
              </a:lnSpc>
              <a:spcBef>
                <a:spcPts val="499"/>
              </a:spcBef>
              <a:buFont typeface="Arial"/>
              <a:buChar char="•"/>
              <a:defRPr sz="1800">
                <a:solidFill>
                  <a:schemeClr val="tx1"/>
                </a:solidFill>
                <a:latin typeface="+mn-lt"/>
                <a:ea typeface="+mn-ea"/>
                <a:cs typeface="+mn-cs"/>
              </a:defRPr>
            </a:lvl7pPr>
            <a:lvl8pPr marL="3429000" indent="-228600" algn="l" defTabSz="914400">
              <a:lnSpc>
                <a:spcPct val="90000"/>
              </a:lnSpc>
              <a:spcBef>
                <a:spcPts val="499"/>
              </a:spcBef>
              <a:buFont typeface="Arial"/>
              <a:buChar char="•"/>
              <a:defRPr sz="1800">
                <a:solidFill>
                  <a:schemeClr val="tx1"/>
                </a:solidFill>
                <a:latin typeface="+mn-lt"/>
                <a:ea typeface="+mn-ea"/>
                <a:cs typeface="+mn-cs"/>
              </a:defRPr>
            </a:lvl8pPr>
            <a:lvl9pPr marL="3886200" indent="-228600" algn="l" defTabSz="914400">
              <a:lnSpc>
                <a:spcPct val="90000"/>
              </a:lnSpc>
              <a:spcBef>
                <a:spcPts val="499"/>
              </a:spcBef>
              <a:buFont typeface="Arial"/>
              <a:buChar char="•"/>
              <a:defRPr sz="1800">
                <a:solidFill>
                  <a:schemeClr val="tx1"/>
                </a:solidFill>
                <a:latin typeface="+mn-lt"/>
                <a:ea typeface="+mn-ea"/>
                <a:cs typeface="+mn-cs"/>
              </a:defRPr>
            </a:lvl9pPr>
          </a:lstStyle>
          <a:p>
            <a:pPr marL="171450" marR="0" indent="-288000" algn="l" defTabSz="914400">
              <a:lnSpc>
                <a:spcPct val="150000"/>
              </a:lnSpc>
              <a:spcBef>
                <a:spcPts val="998"/>
              </a:spcBef>
              <a:spcAft>
                <a:spcPts val="0"/>
              </a:spcAft>
              <a:buFont typeface="Courier New"/>
              <a:buChar char="o"/>
              <a:defRPr/>
            </a:pPr>
            <a:r>
              <a:rPr lang="ja-JP" sz="1800" b="1" i="0" u="none" strike="noStrike" cap="none" spc="0">
                <a:solidFill>
                  <a:srgbClr val="5982DB"/>
                </a:solidFill>
                <a:latin typeface="TakaoPGothic"/>
                <a:ea typeface="TakaoPGothic"/>
                <a:cs typeface="TakaoPGothic"/>
              </a:rPr>
              <a:t>プレゼンテーションエディタ</a:t>
            </a:r>
            <a:r>
              <a:rPr lang="ja-JP" sz="1800" b="0" i="0" u="none" strike="noStrike" cap="none" spc="0">
                <a:solidFill>
                  <a:schemeClr val="tx1"/>
                </a:solidFill>
                <a:latin typeface="TakaoPGothic"/>
                <a:ea typeface="TakaoPGothic"/>
                <a:cs typeface="TakaoPGothic"/>
              </a:rPr>
              <a:t>は、情報を明確かつ視覚的に魅力的な形式で表現するために使用されるスライドの作成および編集用に設計された専用プログラムです。これらのツールの主な目的は、聴衆へのアイデアやデータの伝達を容易にすることです。</a:t>
            </a:r>
            <a:endParaRPr sz="1800" b="0" i="0" u="none" strike="noStrike" cap="none" spc="0">
              <a:solidFill>
                <a:schemeClr val="tx1"/>
              </a:solidFill>
              <a:latin typeface="TakaoPGothic"/>
              <a:cs typeface="TakaoPGothic"/>
            </a:endParaRPr>
          </a:p>
        </p:txBody>
      </p:sp>
      <p:grpSp>
        <p:nvGrpSpPr>
          <p:cNvPr id="1816831066" name="Группа 1638919636"/>
          <p:cNvGrpSpPr/>
          <p:nvPr/>
        </p:nvGrpSpPr>
        <p:grpSpPr bwMode="auto">
          <a:xfrm rot="20824252">
            <a:off x="8232458" y="1554395"/>
            <a:ext cx="3165805" cy="1921665"/>
            <a:chOff x="0" y="0"/>
            <a:chExt cx="3165805" cy="1921665"/>
          </a:xfrm>
        </p:grpSpPr>
        <p:grpSp>
          <p:nvGrpSpPr>
            <p:cNvPr id="1156312507" name="Группа 1156312506"/>
            <p:cNvGrpSpPr/>
            <p:nvPr/>
          </p:nvGrpSpPr>
          <p:grpSpPr bwMode="auto">
            <a:xfrm>
              <a:off x="0" y="0"/>
              <a:ext cx="3165805" cy="1921665"/>
              <a:chOff x="0" y="0"/>
              <a:chExt cx="3165805" cy="1921665"/>
            </a:xfrm>
          </p:grpSpPr>
          <p:sp>
            <p:nvSpPr>
              <p:cNvPr id="1874926175" name="Прямоугольник: один усеченный угол 1874926174"/>
              <p:cNvSpPr/>
              <p:nvPr/>
            </p:nvSpPr>
            <p:spPr bwMode="auto">
              <a:xfrm flipV="1">
                <a:off x="0" y="0"/>
                <a:ext cx="3165805" cy="1921665"/>
              </a:xfrm>
              <a:prstGeom prst="snip1Rect">
                <a:avLst>
                  <a:gd name="adj" fmla="val 16667"/>
                </a:avLst>
              </a:prstGeom>
              <a:solidFill>
                <a:schemeClr val="bg1"/>
              </a:solidFill>
              <a:ln w="19049" cap="flat" cmpd="sng" algn="ctr">
                <a:solidFill>
                  <a:schemeClr val="accent6"/>
                </a:solidFill>
                <a:prstDash val="solid"/>
                <a:miter lim="800000"/>
              </a:ln>
              <a:effectLst>
                <a:outerShdw blurRad="50800" dist="38100" dir="18900000" algn="b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249101507" name="Прямоугольный треугольник 249101506"/>
              <p:cNvSpPr/>
              <p:nvPr/>
            </p:nvSpPr>
            <p:spPr bwMode="auto">
              <a:xfrm flipV="1">
                <a:off x="2874503" y="1608887"/>
                <a:ext cx="267710" cy="291260"/>
              </a:xfrm>
              <a:prstGeom prst="rtTriangle">
                <a:avLst/>
              </a:prstGeom>
              <a:solidFill>
                <a:schemeClr val="accent6"/>
              </a:soli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603215745" name="Прямоугольник 1603215744"/>
              <p:cNvSpPr/>
              <p:nvPr/>
            </p:nvSpPr>
            <p:spPr bwMode="auto">
              <a:xfrm>
                <a:off x="0" y="0"/>
                <a:ext cx="3165805" cy="292475"/>
              </a:xfrm>
              <a:prstGeom prst="rect">
                <a:avLst/>
              </a:prstGeom>
              <a:gradFill>
                <a:gsLst>
                  <a:gs pos="0">
                    <a:schemeClr val="accent5">
                      <a:lumMod val="60000"/>
                      <a:lumOff val="40000"/>
                    </a:schemeClr>
                  </a:gs>
                  <a:gs pos="100000">
                    <a:schemeClr val="accent4">
                      <a:lumMod val="60000"/>
                      <a:lumOff val="40000"/>
                    </a:schemeClr>
                  </a:gs>
                </a:gsLst>
                <a:lin ang="10800000" scaled="1"/>
              </a:gra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grpSp>
          <p:nvGrpSpPr>
            <p:cNvPr id="67657893" name="Группа 67657892"/>
            <p:cNvGrpSpPr/>
            <p:nvPr/>
          </p:nvGrpSpPr>
          <p:grpSpPr bwMode="auto">
            <a:xfrm>
              <a:off x="417798" y="404997"/>
              <a:ext cx="2330208" cy="1170902"/>
              <a:chOff x="0" y="0"/>
              <a:chExt cx="2330208" cy="1170902"/>
            </a:xfrm>
          </p:grpSpPr>
          <p:grpSp>
            <p:nvGrpSpPr>
              <p:cNvPr id="612725652" name="Группа 612725651"/>
              <p:cNvGrpSpPr/>
              <p:nvPr/>
            </p:nvGrpSpPr>
            <p:grpSpPr bwMode="auto">
              <a:xfrm>
                <a:off x="0" y="767662"/>
                <a:ext cx="2330208" cy="403240"/>
                <a:chOff x="0" y="0"/>
                <a:chExt cx="2330208" cy="403240"/>
              </a:xfrm>
            </p:grpSpPr>
            <p:grpSp>
              <p:nvGrpSpPr>
                <p:cNvPr id="1607188321" name="Группа 1607188320"/>
                <p:cNvGrpSpPr/>
                <p:nvPr/>
              </p:nvGrpSpPr>
              <p:grpSpPr bwMode="auto">
                <a:xfrm>
                  <a:off x="0" y="0"/>
                  <a:ext cx="638091" cy="403240"/>
                  <a:chOff x="0" y="0"/>
                  <a:chExt cx="638091" cy="403240"/>
                </a:xfrm>
              </p:grpSpPr>
              <p:sp>
                <p:nvSpPr>
                  <p:cNvPr id="1461313824" name="Прямоугольник 1461313823"/>
                  <p:cNvSpPr/>
                  <p:nvPr/>
                </p:nvSpPr>
                <p:spPr bwMode="auto">
                  <a:xfrm>
                    <a:off x="10866" y="0"/>
                    <a:ext cx="623316" cy="403240"/>
                  </a:xfrm>
                  <a:prstGeom prst="re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694006266" name="Блок-схема: извлечение 1694006265"/>
                  <p:cNvSpPr/>
                  <p:nvPr/>
                </p:nvSpPr>
                <p:spPr bwMode="auto">
                  <a:xfrm>
                    <a:off x="322525" y="245938"/>
                    <a:ext cx="315565" cy="157300"/>
                  </a:xfrm>
                  <a:prstGeom prst="flowChartExtra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2139748144" name="Блок-схема: извлечение 2139748143"/>
                  <p:cNvSpPr/>
                  <p:nvPr/>
                </p:nvSpPr>
                <p:spPr bwMode="auto">
                  <a:xfrm>
                    <a:off x="0" y="154832"/>
                    <a:ext cx="498337" cy="248407"/>
                  </a:xfrm>
                  <a:prstGeom prst="flowChartExtra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500529207" name="Овал 1500529206"/>
                  <p:cNvSpPr/>
                  <p:nvPr/>
                </p:nvSpPr>
                <p:spPr bwMode="auto">
                  <a:xfrm>
                    <a:off x="416113" y="63176"/>
                    <a:ext cx="86577" cy="86577"/>
                  </a:xfrm>
                  <a:prstGeom prst="ellipse">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grpSp>
              <p:nvGrpSpPr>
                <p:cNvPr id="1405443761" name="Группа 1405443760"/>
                <p:cNvGrpSpPr/>
                <p:nvPr/>
              </p:nvGrpSpPr>
              <p:grpSpPr bwMode="auto">
                <a:xfrm>
                  <a:off x="846059" y="0"/>
                  <a:ext cx="638091" cy="403239"/>
                  <a:chOff x="0" y="0"/>
                  <a:chExt cx="638091" cy="403239"/>
                </a:xfrm>
              </p:grpSpPr>
              <p:sp>
                <p:nvSpPr>
                  <p:cNvPr id="993848013" name="Прямоугольник 993848012"/>
                  <p:cNvSpPr/>
                  <p:nvPr/>
                </p:nvSpPr>
                <p:spPr bwMode="auto">
                  <a:xfrm>
                    <a:off x="10866" y="0"/>
                    <a:ext cx="623315" cy="403239"/>
                  </a:xfrm>
                  <a:prstGeom prst="re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328063295" name="Блок-схема: извлечение 328063294"/>
                  <p:cNvSpPr/>
                  <p:nvPr/>
                </p:nvSpPr>
                <p:spPr bwMode="auto">
                  <a:xfrm>
                    <a:off x="322525" y="245938"/>
                    <a:ext cx="315565" cy="157300"/>
                  </a:xfrm>
                  <a:prstGeom prst="flowChartExtra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211096799" name="Блок-схема: извлечение 1211096798"/>
                  <p:cNvSpPr/>
                  <p:nvPr/>
                </p:nvSpPr>
                <p:spPr bwMode="auto">
                  <a:xfrm>
                    <a:off x="0" y="154831"/>
                    <a:ext cx="498337" cy="248407"/>
                  </a:xfrm>
                  <a:prstGeom prst="flowChartExtra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553241560" name="Овал 1553241559"/>
                  <p:cNvSpPr/>
                  <p:nvPr/>
                </p:nvSpPr>
                <p:spPr bwMode="auto">
                  <a:xfrm>
                    <a:off x="416112" y="63175"/>
                    <a:ext cx="86577" cy="86577"/>
                  </a:xfrm>
                  <a:prstGeom prst="ellipse">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grpSp>
              <p:nvGrpSpPr>
                <p:cNvPr id="1368502979" name="Группа 1368502978"/>
                <p:cNvGrpSpPr/>
                <p:nvPr/>
              </p:nvGrpSpPr>
              <p:grpSpPr bwMode="auto">
                <a:xfrm>
                  <a:off x="1692117" y="0"/>
                  <a:ext cx="638091" cy="403239"/>
                  <a:chOff x="0" y="0"/>
                  <a:chExt cx="638091" cy="403239"/>
                </a:xfrm>
              </p:grpSpPr>
              <p:sp>
                <p:nvSpPr>
                  <p:cNvPr id="1832318968" name="Прямоугольник 1832318967"/>
                  <p:cNvSpPr/>
                  <p:nvPr/>
                </p:nvSpPr>
                <p:spPr bwMode="auto">
                  <a:xfrm>
                    <a:off x="10866" y="0"/>
                    <a:ext cx="623315" cy="403239"/>
                  </a:xfrm>
                  <a:prstGeom prst="re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356326701" name="Блок-схема: извлечение 356326700"/>
                  <p:cNvSpPr/>
                  <p:nvPr/>
                </p:nvSpPr>
                <p:spPr bwMode="auto">
                  <a:xfrm>
                    <a:off x="322524" y="245938"/>
                    <a:ext cx="315565" cy="157300"/>
                  </a:xfrm>
                  <a:prstGeom prst="flowChartExtra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642410449" name="Блок-схема: извлечение 642410448"/>
                  <p:cNvSpPr/>
                  <p:nvPr/>
                </p:nvSpPr>
                <p:spPr bwMode="auto">
                  <a:xfrm>
                    <a:off x="0" y="154831"/>
                    <a:ext cx="498337" cy="248407"/>
                  </a:xfrm>
                  <a:prstGeom prst="flowChartExtract">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153285000" name="Овал 1153284999"/>
                  <p:cNvSpPr/>
                  <p:nvPr/>
                </p:nvSpPr>
                <p:spPr bwMode="auto">
                  <a:xfrm>
                    <a:off x="416112" y="63175"/>
                    <a:ext cx="86577" cy="86577"/>
                  </a:xfrm>
                  <a:prstGeom prst="ellipse">
                    <a:avLst/>
                  </a:prstGeom>
                  <a:solidFill>
                    <a:schemeClr val="bg1"/>
                  </a:solidFill>
                  <a:ln w="1269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grpSp>
          <p:grpSp>
            <p:nvGrpSpPr>
              <p:cNvPr id="619161599" name="Группа 619161598"/>
              <p:cNvGrpSpPr/>
              <p:nvPr/>
            </p:nvGrpSpPr>
            <p:grpSpPr bwMode="auto">
              <a:xfrm>
                <a:off x="741527" y="0"/>
                <a:ext cx="906606" cy="572927"/>
                <a:chOff x="0" y="0"/>
                <a:chExt cx="906606" cy="572927"/>
              </a:xfrm>
            </p:grpSpPr>
            <p:sp>
              <p:nvSpPr>
                <p:cNvPr id="331807393" name="Прямоугольник 331807392"/>
                <p:cNvSpPr/>
                <p:nvPr/>
              </p:nvSpPr>
              <p:spPr bwMode="auto">
                <a:xfrm>
                  <a:off x="15440" y="0"/>
                  <a:ext cx="885613" cy="572927"/>
                </a:xfrm>
                <a:prstGeom prst="rect">
                  <a:avLst/>
                </a:prstGeom>
                <a:solidFill>
                  <a:schemeClr val="accent6"/>
                </a:solidFill>
                <a:ln w="28575"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2070742874" name="Овал 2070742873"/>
                <p:cNvSpPr/>
                <p:nvPr/>
              </p:nvSpPr>
              <p:spPr bwMode="auto">
                <a:xfrm>
                  <a:off x="591217" y="89761"/>
                  <a:ext cx="123009" cy="123009"/>
                </a:xfrm>
                <a:prstGeom prst="ellipse">
                  <a:avLst/>
                </a:prstGeom>
                <a:solidFill>
                  <a:schemeClr val="bg1"/>
                </a:solidFill>
                <a:ln w="12700"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nvGrpSpPr>
                <p:cNvPr id="399536191" name="Группа 399536190"/>
                <p:cNvGrpSpPr/>
                <p:nvPr/>
              </p:nvGrpSpPr>
              <p:grpSpPr bwMode="auto">
                <a:xfrm>
                  <a:off x="0" y="219987"/>
                  <a:ext cx="906606" cy="352940"/>
                  <a:chOff x="0" y="0"/>
                  <a:chExt cx="906606" cy="352940"/>
                </a:xfrm>
              </p:grpSpPr>
              <p:sp>
                <p:nvSpPr>
                  <p:cNvPr id="1159850182" name="Блок-схема: извлечение 1159850181"/>
                  <p:cNvSpPr/>
                  <p:nvPr/>
                </p:nvSpPr>
                <p:spPr bwMode="auto">
                  <a:xfrm>
                    <a:off x="458246" y="129444"/>
                    <a:ext cx="448359" cy="223494"/>
                  </a:xfrm>
                  <a:prstGeom prst="flowChartExtract">
                    <a:avLst/>
                  </a:prstGeom>
                  <a:gradFill>
                    <a:gsLst>
                      <a:gs pos="0">
                        <a:schemeClr val="accent4">
                          <a:lumMod val="60000"/>
                          <a:lumOff val="40000"/>
                        </a:schemeClr>
                      </a:gs>
                      <a:gs pos="100000">
                        <a:schemeClr val="accent5">
                          <a:lumMod val="60000"/>
                          <a:lumOff val="40000"/>
                        </a:schemeClr>
                      </a:gs>
                    </a:gsLst>
                    <a:lin ang="13500000" scaled="1"/>
                  </a:gradFill>
                  <a:ln w="19049"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846342531" name="Блок-схема: извлечение 846342530"/>
                  <p:cNvSpPr/>
                  <p:nvPr/>
                </p:nvSpPr>
                <p:spPr bwMode="auto">
                  <a:xfrm>
                    <a:off x="0" y="0"/>
                    <a:ext cx="708042" cy="352940"/>
                  </a:xfrm>
                  <a:prstGeom prst="flowChartExtract">
                    <a:avLst/>
                  </a:prstGeom>
                  <a:gradFill>
                    <a:gsLst>
                      <a:gs pos="0">
                        <a:schemeClr val="accent4">
                          <a:lumMod val="60000"/>
                          <a:lumOff val="40000"/>
                        </a:schemeClr>
                      </a:gs>
                      <a:gs pos="100000">
                        <a:schemeClr val="accent5">
                          <a:lumMod val="60000"/>
                          <a:lumOff val="40000"/>
                        </a:schemeClr>
                      </a:gs>
                    </a:gsLst>
                    <a:lin ang="13500000" scaled="1"/>
                  </a:gradFill>
                  <a:ln w="19049" cap="flat" cmpd="sng" algn="ctr">
                    <a:solidFill>
                      <a:schemeClr val="bg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grpSp>
        </p:grpSp>
      </p:grpSp>
      <p:grpSp>
        <p:nvGrpSpPr>
          <p:cNvPr id="1560884362" name="Группа 809710954"/>
          <p:cNvGrpSpPr/>
          <p:nvPr/>
        </p:nvGrpSpPr>
        <p:grpSpPr bwMode="auto">
          <a:xfrm rot="296230">
            <a:off x="7105685" y="2867674"/>
            <a:ext cx="3165803" cy="1921665"/>
            <a:chOff x="0" y="0"/>
            <a:chExt cx="3165803" cy="1921665"/>
          </a:xfrm>
        </p:grpSpPr>
        <p:grpSp>
          <p:nvGrpSpPr>
            <p:cNvPr id="1739442965" name="Группа 1739442964"/>
            <p:cNvGrpSpPr/>
            <p:nvPr/>
          </p:nvGrpSpPr>
          <p:grpSpPr bwMode="auto">
            <a:xfrm>
              <a:off x="0" y="0"/>
              <a:ext cx="3165803" cy="1921665"/>
              <a:chOff x="0" y="0"/>
              <a:chExt cx="3165803" cy="1921665"/>
            </a:xfrm>
          </p:grpSpPr>
          <p:sp>
            <p:nvSpPr>
              <p:cNvPr id="440993150" name="Прямоугольник: один усеченный угол 440993149"/>
              <p:cNvSpPr/>
              <p:nvPr/>
            </p:nvSpPr>
            <p:spPr bwMode="auto">
              <a:xfrm flipV="1">
                <a:off x="0" y="0"/>
                <a:ext cx="3165803" cy="1921665"/>
              </a:xfrm>
              <a:prstGeom prst="snip1Rect">
                <a:avLst>
                  <a:gd name="adj" fmla="val 16667"/>
                </a:avLst>
              </a:prstGeom>
              <a:solidFill>
                <a:schemeClr val="bg1"/>
              </a:solidFill>
              <a:ln w="19049" cap="flat" cmpd="sng" algn="ctr">
                <a:solidFill>
                  <a:schemeClr val="accent6"/>
                </a:solidFill>
                <a:prstDash val="solid"/>
                <a:miter lim="800000"/>
              </a:ln>
              <a:effectLst>
                <a:outerShdw blurRad="50800" dist="38100" dir="18900000" algn="b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286188255" name="Прямоугольный треугольник 1286188254"/>
              <p:cNvSpPr/>
              <p:nvPr/>
            </p:nvSpPr>
            <p:spPr bwMode="auto">
              <a:xfrm flipV="1">
                <a:off x="2874502" y="1608886"/>
                <a:ext cx="267710" cy="291260"/>
              </a:xfrm>
              <a:prstGeom prst="rtTriangle">
                <a:avLst/>
              </a:prstGeom>
              <a:solidFill>
                <a:schemeClr val="accent6"/>
              </a:soli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952738554" name="Прямоугольник 952738553"/>
              <p:cNvSpPr/>
              <p:nvPr/>
            </p:nvSpPr>
            <p:spPr bwMode="auto">
              <a:xfrm>
                <a:off x="0" y="0"/>
                <a:ext cx="3165803" cy="292475"/>
              </a:xfrm>
              <a:prstGeom prst="rect">
                <a:avLst/>
              </a:prstGeom>
              <a:gradFill>
                <a:gsLst>
                  <a:gs pos="0">
                    <a:schemeClr val="accent5">
                      <a:lumMod val="60000"/>
                      <a:lumOff val="40000"/>
                    </a:schemeClr>
                  </a:gs>
                  <a:gs pos="100000">
                    <a:schemeClr val="accent4">
                      <a:lumMod val="60000"/>
                      <a:lumOff val="40000"/>
                    </a:schemeClr>
                  </a:gs>
                </a:gsLst>
                <a:lin ang="10800000" scaled="1"/>
              </a:gra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sp>
          <p:nvSpPr>
            <p:cNvPr id="997013066" name="Прямоугольник 997013065"/>
            <p:cNvSpPr/>
            <p:nvPr/>
          </p:nvSpPr>
          <p:spPr bwMode="auto">
            <a:xfrm>
              <a:off x="1842254" y="488414"/>
              <a:ext cx="708742" cy="119498"/>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nvGrpSpPr>
            <p:cNvPr id="256318744" name="Группа 256318743"/>
            <p:cNvGrpSpPr/>
            <p:nvPr/>
          </p:nvGrpSpPr>
          <p:grpSpPr bwMode="auto">
            <a:xfrm>
              <a:off x="430962" y="488414"/>
              <a:ext cx="1252004" cy="809955"/>
              <a:chOff x="0" y="0"/>
              <a:chExt cx="1252004" cy="809955"/>
            </a:xfrm>
          </p:grpSpPr>
          <p:sp>
            <p:nvSpPr>
              <p:cNvPr id="1087441112" name="Прямоугольник 1087441111"/>
              <p:cNvSpPr/>
              <p:nvPr/>
            </p:nvSpPr>
            <p:spPr bwMode="auto">
              <a:xfrm>
                <a:off x="0" y="0"/>
                <a:ext cx="1252004" cy="809955"/>
              </a:xfrm>
              <a:prstGeom prst="rect">
                <a:avLst/>
              </a:prstGeom>
              <a:solidFill>
                <a:schemeClr val="accent6"/>
              </a:solidFill>
              <a:ln w="28575"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287867590" name="Блок-схема: извлечение 287867589"/>
              <p:cNvSpPr/>
              <p:nvPr/>
            </p:nvSpPr>
            <p:spPr bwMode="auto">
              <a:xfrm rot="5399976">
                <a:off x="473469" y="218859"/>
                <a:ext cx="372234" cy="372234"/>
              </a:xfrm>
              <a:prstGeom prst="flowChartExtract">
                <a:avLst/>
              </a:prstGeom>
              <a:solidFill>
                <a:schemeClr val="bg1"/>
              </a:solidFill>
              <a:ln w="28575"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grpSp>
          <p:nvGrpSpPr>
            <p:cNvPr id="808804867" name="Группа 808804866"/>
            <p:cNvGrpSpPr/>
            <p:nvPr/>
          </p:nvGrpSpPr>
          <p:grpSpPr bwMode="auto">
            <a:xfrm>
              <a:off x="430963" y="717576"/>
              <a:ext cx="2303878" cy="924725"/>
              <a:chOff x="0" y="0"/>
              <a:chExt cx="2303878" cy="924725"/>
            </a:xfrm>
          </p:grpSpPr>
          <p:sp>
            <p:nvSpPr>
              <p:cNvPr id="311508788" name="Прямоугольник 311508787"/>
              <p:cNvSpPr/>
              <p:nvPr/>
            </p:nvSpPr>
            <p:spPr bwMode="auto">
              <a:xfrm>
                <a:off x="0" y="683990"/>
                <a:ext cx="2303878" cy="69736"/>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998512456" name="Прямоугольник 998512455"/>
              <p:cNvSpPr/>
              <p:nvPr/>
            </p:nvSpPr>
            <p:spPr bwMode="auto">
              <a:xfrm>
                <a:off x="0" y="854988"/>
                <a:ext cx="2303877" cy="69736"/>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988356420" name="Прямоугольник 988356419"/>
              <p:cNvSpPr/>
              <p:nvPr/>
            </p:nvSpPr>
            <p:spPr bwMode="auto">
              <a:xfrm>
                <a:off x="1411290" y="0"/>
                <a:ext cx="892587" cy="69736"/>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882135347" name="Прямоугольник 882135346"/>
              <p:cNvSpPr/>
              <p:nvPr/>
            </p:nvSpPr>
            <p:spPr bwMode="auto">
              <a:xfrm>
                <a:off x="1411290" y="170997"/>
                <a:ext cx="892586" cy="69736"/>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052371382" name="Прямоугольник 1052371381"/>
              <p:cNvSpPr/>
              <p:nvPr/>
            </p:nvSpPr>
            <p:spPr bwMode="auto">
              <a:xfrm>
                <a:off x="1411290" y="341995"/>
                <a:ext cx="892586" cy="69736"/>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924811448" name="Прямоугольник 1924811447"/>
              <p:cNvSpPr/>
              <p:nvPr/>
            </p:nvSpPr>
            <p:spPr bwMode="auto">
              <a:xfrm>
                <a:off x="1411290" y="512992"/>
                <a:ext cx="892586" cy="69736"/>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grpSp>
      <p:grpSp>
        <p:nvGrpSpPr>
          <p:cNvPr id="514816428" name="Группа 1186471518"/>
          <p:cNvGrpSpPr/>
          <p:nvPr/>
        </p:nvGrpSpPr>
        <p:grpSpPr bwMode="auto">
          <a:xfrm rot="585857">
            <a:off x="8282218" y="4142584"/>
            <a:ext cx="3165803" cy="1921665"/>
            <a:chOff x="0" y="0"/>
            <a:chExt cx="3165803" cy="1921665"/>
          </a:xfrm>
        </p:grpSpPr>
        <p:grpSp>
          <p:nvGrpSpPr>
            <p:cNvPr id="1406861843" name="Группа 1406861842"/>
            <p:cNvGrpSpPr/>
            <p:nvPr/>
          </p:nvGrpSpPr>
          <p:grpSpPr bwMode="auto">
            <a:xfrm>
              <a:off x="0" y="0"/>
              <a:ext cx="3165803" cy="1921665"/>
              <a:chOff x="0" y="0"/>
              <a:chExt cx="3165803" cy="1921665"/>
            </a:xfrm>
          </p:grpSpPr>
          <p:sp>
            <p:nvSpPr>
              <p:cNvPr id="1804293893" name="Прямоугольник: один усеченный угол 1804293892"/>
              <p:cNvSpPr/>
              <p:nvPr/>
            </p:nvSpPr>
            <p:spPr bwMode="auto">
              <a:xfrm flipV="1">
                <a:off x="0" y="0"/>
                <a:ext cx="3165803" cy="1921665"/>
              </a:xfrm>
              <a:prstGeom prst="snip1Rect">
                <a:avLst>
                  <a:gd name="adj" fmla="val 16667"/>
                </a:avLst>
              </a:prstGeom>
              <a:solidFill>
                <a:schemeClr val="bg1"/>
              </a:solidFill>
              <a:ln w="19049" cap="flat" cmpd="sng" algn="ctr">
                <a:solidFill>
                  <a:schemeClr val="accent6"/>
                </a:solidFill>
                <a:prstDash val="solid"/>
                <a:miter lim="800000"/>
              </a:ln>
              <a:effectLst>
                <a:outerShdw blurRad="50800" dist="38100" dir="18900000" algn="b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169814486" name="Прямоугольный треугольник 1169814485"/>
              <p:cNvSpPr/>
              <p:nvPr/>
            </p:nvSpPr>
            <p:spPr bwMode="auto">
              <a:xfrm flipV="1">
                <a:off x="2874502" y="1608886"/>
                <a:ext cx="267710" cy="291260"/>
              </a:xfrm>
              <a:prstGeom prst="rtTriangle">
                <a:avLst/>
              </a:prstGeom>
              <a:solidFill>
                <a:schemeClr val="accent6"/>
              </a:soli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64666545" name="Прямоугольник 164666544"/>
              <p:cNvSpPr/>
              <p:nvPr/>
            </p:nvSpPr>
            <p:spPr bwMode="auto">
              <a:xfrm>
                <a:off x="0" y="0"/>
                <a:ext cx="3165803" cy="292475"/>
              </a:xfrm>
              <a:prstGeom prst="rect">
                <a:avLst/>
              </a:prstGeom>
              <a:gradFill>
                <a:gsLst>
                  <a:gs pos="0">
                    <a:schemeClr val="accent5">
                      <a:lumMod val="60000"/>
                      <a:lumOff val="40000"/>
                    </a:schemeClr>
                  </a:gs>
                  <a:gs pos="100000">
                    <a:schemeClr val="accent4">
                      <a:lumMod val="60000"/>
                      <a:lumOff val="40000"/>
                    </a:schemeClr>
                  </a:gs>
                </a:gsLst>
                <a:lin ang="10800000" scaled="1"/>
              </a:gradFill>
              <a:ln w="19049" cap="flat" cmpd="sng" algn="ctr">
                <a:solidFill>
                  <a:schemeClr val="accent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grpSp>
          <p:nvGrpSpPr>
            <p:cNvPr id="987992802" name="Группа 987992801"/>
            <p:cNvGrpSpPr/>
            <p:nvPr/>
          </p:nvGrpSpPr>
          <p:grpSpPr bwMode="auto">
            <a:xfrm>
              <a:off x="430963" y="431179"/>
              <a:ext cx="2303877" cy="1211120"/>
              <a:chOff x="0" y="0"/>
              <a:chExt cx="2303877" cy="1211120"/>
            </a:xfrm>
          </p:grpSpPr>
          <p:sp>
            <p:nvSpPr>
              <p:cNvPr id="1564586312" name="Прямоугольник 1564586311"/>
              <p:cNvSpPr/>
              <p:nvPr/>
            </p:nvSpPr>
            <p:spPr bwMode="auto">
              <a:xfrm flipH="1" flipV="1">
                <a:off x="0" y="57233"/>
                <a:ext cx="490852" cy="119498"/>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637719298" name="Прямоугольник 1637719297"/>
              <p:cNvSpPr/>
              <p:nvPr/>
            </p:nvSpPr>
            <p:spPr bwMode="auto">
              <a:xfrm flipH="1" flipV="1">
                <a:off x="0" y="970386"/>
                <a:ext cx="2303877" cy="69735"/>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543309135" name="Прямоугольник 1543309134"/>
              <p:cNvSpPr/>
              <p:nvPr/>
            </p:nvSpPr>
            <p:spPr bwMode="auto">
              <a:xfrm flipH="1" flipV="1">
                <a:off x="0" y="1141384"/>
                <a:ext cx="2303877" cy="69735"/>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557484489" name="Прямоугольник 557484488"/>
              <p:cNvSpPr/>
              <p:nvPr/>
            </p:nvSpPr>
            <p:spPr bwMode="auto">
              <a:xfrm flipH="1" flipV="1">
                <a:off x="0" y="286396"/>
                <a:ext cx="490852" cy="69735"/>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477991455" name="Прямоугольник 1477991454"/>
              <p:cNvSpPr/>
              <p:nvPr/>
            </p:nvSpPr>
            <p:spPr bwMode="auto">
              <a:xfrm flipH="1" flipV="1">
                <a:off x="0" y="457393"/>
                <a:ext cx="490852" cy="69735"/>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571877412" name="Прямоугольник 571877411"/>
              <p:cNvSpPr/>
              <p:nvPr/>
            </p:nvSpPr>
            <p:spPr bwMode="auto">
              <a:xfrm flipH="1" flipV="1">
                <a:off x="0" y="628391"/>
                <a:ext cx="490852" cy="69735"/>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84347359" name="Прямоугольник 84347358"/>
              <p:cNvSpPr/>
              <p:nvPr/>
            </p:nvSpPr>
            <p:spPr bwMode="auto">
              <a:xfrm flipH="1" flipV="1">
                <a:off x="0" y="799388"/>
                <a:ext cx="2303877" cy="69735"/>
              </a:xfrm>
              <a:prstGeom prst="rect">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nvGrpSpPr>
              <p:cNvPr id="988605180" name="Группа 988605179"/>
              <p:cNvGrpSpPr/>
              <p:nvPr/>
            </p:nvGrpSpPr>
            <p:grpSpPr bwMode="auto">
              <a:xfrm>
                <a:off x="1558994" y="0"/>
                <a:ext cx="729618" cy="729618"/>
                <a:chOff x="0" y="0"/>
                <a:chExt cx="729618" cy="729618"/>
              </a:xfrm>
            </p:grpSpPr>
            <p:sp>
              <p:nvSpPr>
                <p:cNvPr id="2023218946" name="Часть круга 2023218945"/>
                <p:cNvSpPr/>
                <p:nvPr/>
              </p:nvSpPr>
              <p:spPr bwMode="auto">
                <a:xfrm>
                  <a:off x="0" y="0"/>
                  <a:ext cx="729618" cy="729618"/>
                </a:xfrm>
                <a:prstGeom prst="pie">
                  <a:avLst>
                    <a:gd name="adj1" fmla="val 16213997"/>
                    <a:gd name="adj2" fmla="val 16200000"/>
                  </a:avLst>
                </a:prstGeom>
                <a:solidFill>
                  <a:schemeClr val="accent6"/>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726111338" name="Часть круга 726111337"/>
                <p:cNvSpPr/>
                <p:nvPr/>
              </p:nvSpPr>
              <p:spPr bwMode="auto">
                <a:xfrm>
                  <a:off x="0" y="0"/>
                  <a:ext cx="729618" cy="729618"/>
                </a:xfrm>
                <a:prstGeom prst="pie">
                  <a:avLst>
                    <a:gd name="adj1" fmla="val 0"/>
                    <a:gd name="adj2" fmla="val 16200000"/>
                  </a:avLst>
                </a:prstGeom>
                <a:solidFill>
                  <a:schemeClr val="bg2"/>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570241384" name="Часть круга 570241383"/>
                <p:cNvSpPr/>
                <p:nvPr/>
              </p:nvSpPr>
              <p:spPr bwMode="auto">
                <a:xfrm>
                  <a:off x="0" y="0"/>
                  <a:ext cx="729618" cy="729618"/>
                </a:xfrm>
                <a:prstGeom prst="pie">
                  <a:avLst>
                    <a:gd name="adj1" fmla="val 6753319"/>
                    <a:gd name="adj2" fmla="val 16200000"/>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grpSp>
            <p:nvGrpSpPr>
              <p:cNvPr id="20885995" name="Группа 20885994"/>
              <p:cNvGrpSpPr/>
              <p:nvPr/>
            </p:nvGrpSpPr>
            <p:grpSpPr bwMode="auto">
              <a:xfrm>
                <a:off x="684925" y="0"/>
                <a:ext cx="729618" cy="729618"/>
                <a:chOff x="0" y="0"/>
                <a:chExt cx="729618" cy="729618"/>
              </a:xfrm>
            </p:grpSpPr>
            <p:sp>
              <p:nvSpPr>
                <p:cNvPr id="898068" name="Часть круга 898067"/>
                <p:cNvSpPr/>
                <p:nvPr/>
              </p:nvSpPr>
              <p:spPr bwMode="auto">
                <a:xfrm>
                  <a:off x="0" y="0"/>
                  <a:ext cx="729618" cy="729618"/>
                </a:xfrm>
                <a:prstGeom prst="pie">
                  <a:avLst>
                    <a:gd name="adj1" fmla="val 16213997"/>
                    <a:gd name="adj2" fmla="val 16200000"/>
                  </a:avLst>
                </a:prstGeom>
                <a:solidFill>
                  <a:schemeClr val="accent6"/>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33081334" name="Часть круга 133081333"/>
                <p:cNvSpPr/>
                <p:nvPr/>
              </p:nvSpPr>
              <p:spPr bwMode="auto">
                <a:xfrm>
                  <a:off x="0" y="0"/>
                  <a:ext cx="729617" cy="729617"/>
                </a:xfrm>
                <a:prstGeom prst="pie">
                  <a:avLst>
                    <a:gd name="adj1" fmla="val 3377378"/>
                    <a:gd name="adj2" fmla="val 16200000"/>
                  </a:avLst>
                </a:prstGeom>
                <a:solidFill>
                  <a:schemeClr val="bg2"/>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257348582" name="Часть круга 1257348581"/>
                <p:cNvSpPr/>
                <p:nvPr/>
              </p:nvSpPr>
              <p:spPr bwMode="auto">
                <a:xfrm>
                  <a:off x="0" y="0"/>
                  <a:ext cx="729617" cy="729617"/>
                </a:xfrm>
                <a:prstGeom prst="pie">
                  <a:avLst>
                    <a:gd name="adj1" fmla="val 8656110"/>
                    <a:gd name="adj2" fmla="val 16200000"/>
                  </a:avLst>
                </a:prstGeom>
                <a:solidFill>
                  <a:schemeClr val="bg1"/>
                </a:solidFill>
                <a:ln w="19049" cap="flat" cmpd="sng" algn="ctr">
                  <a:solidFill>
                    <a:schemeClr val="accent6"/>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grpSp>
        </p:grpSp>
      </p:grpSp>
      <p:sp>
        <p:nvSpPr>
          <p:cNvPr id="2014454126" name="Slide Number Placeholder 5"/>
          <p:cNvSpPr>
            <a:spLocks noGrp="1"/>
          </p:cNvSpPr>
          <p:nvPr>
            <p:ph type="sldNum" sz="quarter" idx="12"/>
          </p:nvPr>
        </p:nvSpPr>
        <p:spPr bwMode="auto"/>
        <p:txBody>
          <a:bodyPr/>
          <a:lstStyle/>
          <a:p>
            <a:pPr>
              <a:lnSpc>
                <a:spcPct val="114999"/>
              </a:lnSpc>
              <a:defRPr/>
            </a:pPr>
            <a:fld id="{4A6BED47-DBA9-2030-560C-33208F209943}" type="slidenum">
              <a:rPr lang="en-US" i="0">
                <a:latin typeface="TakaoPGothic"/>
                <a:ea typeface="TakaoPGothic"/>
                <a:cs typeface="TakaoPGothic"/>
              </a:rPr>
              <a:t>3</a:t>
            </a:fld>
            <a:endParaRPr i="0">
              <a:latin typeface="TakaoPGothic"/>
              <a:cs typeface="TakaoPGothic"/>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slow" p14:dur="2000" advClick="1">
        <p:push dir="u"/>
      </p:transition>
    </mc:Choice>
    <mc:Fallback>
      <p:transition spd="slow" advClick="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38209878"/>
                                        </p:tgtEl>
                                        <p:attrNameLst>
                                          <p:attrName>r</p:attrName>
                                        </p:attrNameLst>
                                      </p:cBhvr>
                                    </p:animRot>
                                  </p:childTnLst>
                                </p:cTn>
                              </p:par>
                              <p:par>
                                <p:cTn id="7" presetID="1" presetClass="path" presetSubtype="0" accel="50000" decel="50000" fill="hold" nodeType="withEffect">
                                  <p:stCondLst>
                                    <p:cond delay="0"/>
                                  </p:stCondLst>
                                  <p:childTnLst>
                                    <p:animMotion origin="layout" path="M 0 0 C 0.069 0 0.125 0.056 0.125 0.125 C 0.125 0.194 0.069 0.25 0 0.25 C -0.069 0.25 -0.125 0.194 -0.125 0.125 C -0.125 0.056 -0.069 0 0 0 Z" pathEditMode="relative" ptsTypes="">
                                      <p:cBhvr>
                                        <p:cTn id="8" dur="2000" fill="hold"/>
                                        <p:tgtEl>
                                          <p:spTgt spid="1248950389"/>
                                        </p:tgtEl>
                                        <p:attrNameLst>
                                          <p:attrName>ppt_x</p:attrName>
                                          <p:attrName>ppt_y</p:attrName>
                                        </p:attrNameLst>
                                      </p:cBhvr>
                                    </p:animMotion>
                                  </p:childTnLst>
                                </p:cTn>
                              </p:par>
                              <p:par>
                                <p:cTn id="9" presetID="45" presetClass="entr" presetSubtype="0" fill="hold" nodeType="withEffect">
                                  <p:stCondLst>
                                    <p:cond delay="0"/>
                                  </p:stCondLst>
                                  <p:childTnLst>
                                    <p:set>
                                      <p:cBhvr>
                                        <p:cTn id="10" dur="1" fill="hold">
                                          <p:stCondLst>
                                            <p:cond delay="0"/>
                                          </p:stCondLst>
                                        </p:cTn>
                                        <p:tgtEl>
                                          <p:spTgt spid="1079900517"/>
                                        </p:tgtEl>
                                        <p:attrNameLst>
                                          <p:attrName>style.visibility</p:attrName>
                                        </p:attrNameLst>
                                      </p:cBhvr>
                                      <p:to>
                                        <p:strVal val="visible"/>
                                      </p:to>
                                    </p:set>
                                    <p:animEffect transition="in" filter="fade">
                                      <p:cBhvr>
                                        <p:cTn id="11" dur="2000"/>
                                        <p:tgtEl>
                                          <p:spTgt spid="1079900517"/>
                                        </p:tgtEl>
                                      </p:cBhvr>
                                    </p:animEffect>
                                    <p:anim calcmode="lin" valueType="num">
                                      <p:cBhvr>
                                        <p:cTn id="12" dur="2000" fill="hold"/>
                                        <p:tgtEl>
                                          <p:spTgt spid="1079900517"/>
                                        </p:tgtEl>
                                        <p:attrNameLst>
                                          <p:attrName>ppt_w</p:attrName>
                                        </p:attrNameLst>
                                      </p:cBhvr>
                                      <p:tavLst>
                                        <p:tav tm="0" fmla="#ppt_w*sin(2.5*pi*$)">
                                          <p:val>
                                            <p:fltVal val="0"/>
                                          </p:val>
                                        </p:tav>
                                        <p:tav tm="100000">
                                          <p:val>
                                            <p:fltVal val="1"/>
                                          </p:val>
                                        </p:tav>
                                      </p:tavLst>
                                    </p:anim>
                                    <p:anim calcmode="lin" valueType="num">
                                      <p:cBhvr>
                                        <p:cTn id="13" dur="2000" fill="hold"/>
                                        <p:tgtEl>
                                          <p:spTgt spid="1079900517"/>
                                        </p:tgtEl>
                                        <p:attrNameLst>
                                          <p:attrName>ppt_h</p:attrName>
                                        </p:attrNameLst>
                                      </p:cBhvr>
                                      <p:tavLst>
                                        <p:tav tm="0">
                                          <p:val>
                                            <p:strVal val="#ppt_h"/>
                                          </p:val>
                                        </p:tav>
                                        <p:tav tm="100000">
                                          <p:val>
                                            <p:strVal val="#ppt_h"/>
                                          </p:val>
                                        </p:tav>
                                      </p:tavLst>
                                    </p:anim>
                                  </p:childTnLst>
                                </p:cTn>
                              </p:par>
                              <p:par>
                                <p:cTn id="14" presetID="2" presetClass="entr" presetSubtype="1" fill="hold" nodeType="withEffect">
                                  <p:stCondLst>
                                    <p:cond delay="0"/>
                                  </p:stCondLst>
                                  <p:childTnLst>
                                    <p:set>
                                      <p:cBhvr>
                                        <p:cTn id="15" dur="2" fill="hold">
                                          <p:stCondLst>
                                            <p:cond delay="0"/>
                                          </p:stCondLst>
                                        </p:cTn>
                                        <p:tgtEl>
                                          <p:spTgt spid="514816428"/>
                                        </p:tgtEl>
                                        <p:attrNameLst>
                                          <p:attrName>style.visibility</p:attrName>
                                        </p:attrNameLst>
                                      </p:cBhvr>
                                      <p:to>
                                        <p:strVal val="visible"/>
                                      </p:to>
                                    </p:set>
                                    <p:anim calcmode="lin" valueType="num">
                                      <p:cBhvr additive="base">
                                        <p:cTn id="16" dur="1000" fill="hold"/>
                                        <p:tgtEl>
                                          <p:spTgt spid="514816428"/>
                                        </p:tgtEl>
                                        <p:attrNameLst>
                                          <p:attrName>ppt_x</p:attrName>
                                        </p:attrNameLst>
                                      </p:cBhvr>
                                      <p:tavLst>
                                        <p:tav tm="0">
                                          <p:val>
                                            <p:strVal val="#ppt_x"/>
                                          </p:val>
                                        </p:tav>
                                        <p:tav tm="100000">
                                          <p:val>
                                            <p:strVal val="#ppt_x"/>
                                          </p:val>
                                        </p:tav>
                                      </p:tavLst>
                                    </p:anim>
                                    <p:anim calcmode="lin" valueType="num">
                                      <p:cBhvr additive="base">
                                        <p:cTn id="17" dur="1000" fill="hold"/>
                                        <p:tgtEl>
                                          <p:spTgt spid="514816428"/>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304"/>
                                  </p:stCondLst>
                                  <p:childTnLst>
                                    <p:set>
                                      <p:cBhvr>
                                        <p:cTn id="19" dur="2" fill="hold">
                                          <p:stCondLst>
                                            <p:cond delay="0"/>
                                          </p:stCondLst>
                                        </p:cTn>
                                        <p:tgtEl>
                                          <p:spTgt spid="1560884362"/>
                                        </p:tgtEl>
                                        <p:attrNameLst>
                                          <p:attrName>style.visibility</p:attrName>
                                        </p:attrNameLst>
                                      </p:cBhvr>
                                      <p:to>
                                        <p:strVal val="visible"/>
                                      </p:to>
                                    </p:set>
                                    <p:anim calcmode="lin" valueType="num">
                                      <p:cBhvr additive="base">
                                        <p:cTn id="20" dur="1000" fill="hold"/>
                                        <p:tgtEl>
                                          <p:spTgt spid="1560884362"/>
                                        </p:tgtEl>
                                        <p:attrNameLst>
                                          <p:attrName>ppt_x</p:attrName>
                                        </p:attrNameLst>
                                      </p:cBhvr>
                                      <p:tavLst>
                                        <p:tav tm="0">
                                          <p:val>
                                            <p:strVal val="#ppt_x"/>
                                          </p:val>
                                        </p:tav>
                                        <p:tav tm="100000">
                                          <p:val>
                                            <p:strVal val="#ppt_x"/>
                                          </p:val>
                                        </p:tav>
                                      </p:tavLst>
                                    </p:anim>
                                    <p:anim calcmode="lin" valueType="num">
                                      <p:cBhvr additive="base">
                                        <p:cTn id="21" dur="1000" fill="hold"/>
                                        <p:tgtEl>
                                          <p:spTgt spid="1560884362"/>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600"/>
                                  </p:stCondLst>
                                  <p:childTnLst>
                                    <p:set>
                                      <p:cBhvr>
                                        <p:cTn id="23" dur="2" fill="hold">
                                          <p:stCondLst>
                                            <p:cond delay="0"/>
                                          </p:stCondLst>
                                        </p:cTn>
                                        <p:tgtEl>
                                          <p:spTgt spid="1816831066"/>
                                        </p:tgtEl>
                                        <p:attrNameLst>
                                          <p:attrName>style.visibility</p:attrName>
                                        </p:attrNameLst>
                                      </p:cBhvr>
                                      <p:to>
                                        <p:strVal val="visible"/>
                                      </p:to>
                                    </p:set>
                                    <p:anim calcmode="lin" valueType="num">
                                      <p:cBhvr additive="base">
                                        <p:cTn id="24" dur="1000" fill="hold"/>
                                        <p:tgtEl>
                                          <p:spTgt spid="1816831066"/>
                                        </p:tgtEl>
                                        <p:attrNameLst>
                                          <p:attrName>ppt_x</p:attrName>
                                        </p:attrNameLst>
                                      </p:cBhvr>
                                      <p:tavLst>
                                        <p:tav tm="0">
                                          <p:val>
                                            <p:strVal val="#ppt_x"/>
                                          </p:val>
                                        </p:tav>
                                        <p:tav tm="100000">
                                          <p:val>
                                            <p:strVal val="#ppt_x"/>
                                          </p:val>
                                        </p:tav>
                                      </p:tavLst>
                                    </p:anim>
                                    <p:anim calcmode="lin" valueType="num">
                                      <p:cBhvr additive="base">
                                        <p:cTn id="25" dur="1000" fill="hold"/>
                                        <p:tgtEl>
                                          <p:spTgt spid="181683106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graphicFrame>
        <p:nvGraphicFramePr>
          <p:cNvPr id="1320415568" name="Диаграмма 1976518409"/>
          <p:cNvGraphicFramePr>
            <a:graphicFrameLocks xmlns:a="http://schemas.openxmlformats.org/drawingml/2006/main"/>
          </p:cNvGraphicFramePr>
          <p:nvPr/>
        </p:nvGraphicFramePr>
        <p:xfrm>
          <a:off x="7430121" y="1697932"/>
          <a:ext cx="4320756" cy="4596840"/>
        </p:xfrm>
        <a:graphic>
          <a:graphicData uri="http://schemas.openxmlformats.org/drawingml/2006/chart">
            <c:chart xmlns:c="http://schemas.openxmlformats.org/drawingml/2006/chart" xmlns:r="http://schemas.openxmlformats.org/officeDocument/2006/relationships" r:id="rId3"/>
          </a:graphicData>
        </a:graphic>
      </p:graphicFrame>
      <p:sp>
        <p:nvSpPr>
          <p:cNvPr id="1675288664" name="Круг: прозрачная заливка 1066866743"/>
          <p:cNvSpPr/>
          <p:nvPr/>
        </p:nvSpPr>
        <p:spPr bwMode="auto">
          <a:xfrm>
            <a:off x="10955372" y="1873247"/>
            <a:ext cx="914397"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lang="ja-JP">
              <a:latin typeface="TakaoPGothic"/>
              <a:cs typeface="TakaoPGothic"/>
            </a:endParaRPr>
          </a:p>
        </p:txBody>
      </p:sp>
      <p:sp>
        <p:nvSpPr>
          <p:cNvPr id="1533493333" name="Круг: прозрачная заливка 1777867928"/>
          <p:cNvSpPr/>
          <p:nvPr/>
        </p:nvSpPr>
        <p:spPr bwMode="auto">
          <a:xfrm>
            <a:off x="8320122" y="5587997"/>
            <a:ext cx="914397"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lang="ja-JP">
              <a:latin typeface="TakaoPGothic"/>
              <a:cs typeface="TakaoPGothic"/>
            </a:endParaRPr>
          </a:p>
        </p:txBody>
      </p:sp>
      <p:sp>
        <p:nvSpPr>
          <p:cNvPr id="1655645402" name="Круг: прозрачная заливка 823080933"/>
          <p:cNvSpPr/>
          <p:nvPr/>
        </p:nvSpPr>
        <p:spPr bwMode="auto">
          <a:xfrm flipH="1">
            <a:off x="9234522" y="1177922"/>
            <a:ext cx="523872" cy="523872"/>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lang="ja-JP">
              <a:latin typeface="TakaoPGothic"/>
              <a:cs typeface="TakaoPGothic"/>
            </a:endParaRPr>
          </a:p>
        </p:txBody>
      </p:sp>
      <p:sp>
        <p:nvSpPr>
          <p:cNvPr id="939311208" name="Slide text"/>
          <p:cNvSpPr>
            <a:spLocks noGrp="1"/>
          </p:cNvSpPr>
          <p:nvPr>
            <p:ph idx="1"/>
          </p:nvPr>
        </p:nvSpPr>
        <p:spPr bwMode="auto">
          <a:xfrm>
            <a:off x="1522800" y="2289599"/>
            <a:ext cx="5661991" cy="4431873"/>
          </a:xfrm>
        </p:spPr>
        <p:txBody>
          <a:bodyPr vertOverflow="overflow" horzOverflow="overflow" vert="horz" wrap="square" lIns="91440" tIns="45720" rIns="91440" bIns="45720" numCol="1" spcCol="0" rtlCol="0" fromWordArt="0" anchor="t" anchorCtr="0" forceAA="0" compatLnSpc="0">
            <a:normAutofit/>
          </a:bodyPr>
          <a:lstStyle/>
          <a:p>
            <a:pPr marL="0" indent="0" algn="l">
              <a:lnSpc>
                <a:spcPct val="114999"/>
              </a:lnSpc>
              <a:spcBef>
                <a:spcPts val="0"/>
              </a:spcBef>
              <a:spcAft>
                <a:spcPts val="1417"/>
              </a:spcAft>
              <a:buFont typeface="Arial"/>
              <a:buNone/>
              <a:defRPr/>
            </a:pPr>
            <a:r>
              <a:rPr lang="ja-JP" sz="1800" b="1" i="0" u="none" strike="noStrike" cap="none" spc="0">
                <a:solidFill>
                  <a:schemeClr val="accent6"/>
                </a:solidFill>
                <a:latin typeface="TakaoPGothic"/>
                <a:ea typeface="TakaoPGothic"/>
                <a:cs typeface="TakaoPGothic"/>
              </a:rPr>
              <a:t>プレゼンテーションエディターは、次のような幅広いユーザーに利用されています。</a:t>
            </a:r>
            <a:endParaRPr lang="ja-JP" sz="1800" b="0" i="0" u="none" strike="noStrike" cap="none" spc="0">
              <a:solidFill>
                <a:schemeClr val="tx1"/>
              </a:solidFill>
              <a:latin typeface="TakaoPGothic"/>
              <a:cs typeface="TakaoPGothic"/>
            </a:endParaRPr>
          </a:p>
          <a:p>
            <a:pPr marL="720000" marR="0" indent="-288000" algn="l">
              <a:lnSpc>
                <a:spcPct val="114999"/>
              </a:lnSpc>
              <a:spcBef>
                <a:spcPts val="564"/>
              </a:spcBef>
              <a:spcAft>
                <a:spcPts val="0"/>
              </a:spcAft>
              <a:buClr>
                <a:schemeClr val="accent6"/>
              </a:buClr>
              <a:buFont typeface="Courier New"/>
              <a:buChar char="o"/>
              <a:defRPr/>
            </a:pPr>
            <a:r>
              <a:rPr lang="ja-JP" sz="1800" b="1" i="0" u="none" strike="noStrike" cap="none" spc="0">
                <a:solidFill>
                  <a:schemeClr val="tx1"/>
                </a:solidFill>
                <a:latin typeface="TakaoPGothic"/>
                <a:ea typeface="TakaoPGothic"/>
                <a:cs typeface="TakaoPGothic"/>
              </a:rPr>
              <a:t>教師や学生：</a:t>
            </a:r>
            <a:r>
              <a:rPr lang="ja-JP" sz="1800" b="0" i="0" u="none" strike="noStrike" cap="none" spc="0">
                <a:solidFill>
                  <a:schemeClr val="tx1"/>
                </a:solidFill>
                <a:latin typeface="TakaoPGothic"/>
                <a:ea typeface="TakaoPGothic"/>
                <a:cs typeface="TakaoPGothic"/>
              </a:rPr>
              <a:t>教材、講義、セミナーの作成。</a:t>
            </a:r>
            <a:endParaRPr lang="ja-JP" sz="1800" b="0" i="0" u="none" strike="noStrike" cap="none" spc="0">
              <a:solidFill>
                <a:schemeClr val="tx1"/>
              </a:solidFill>
              <a:latin typeface="TakaoPGothic"/>
              <a:cs typeface="TakaoPGothic"/>
            </a:endParaRPr>
          </a:p>
          <a:p>
            <a:pPr marL="720000" marR="0" indent="-288000" algn="l">
              <a:lnSpc>
                <a:spcPct val="114999"/>
              </a:lnSpc>
              <a:spcBef>
                <a:spcPts val="564"/>
              </a:spcBef>
              <a:spcAft>
                <a:spcPts val="0"/>
              </a:spcAft>
              <a:buClr>
                <a:schemeClr val="accent6"/>
              </a:buClr>
              <a:buFont typeface="Courier New"/>
              <a:buChar char="o"/>
              <a:defRPr/>
            </a:pPr>
            <a:r>
              <a:rPr lang="ja-JP" sz="1800" b="1" i="0" u="none" strike="noStrike" cap="none" spc="0">
                <a:solidFill>
                  <a:schemeClr val="tx1"/>
                </a:solidFill>
                <a:latin typeface="TakaoPGothic"/>
                <a:ea typeface="TakaoPGothic"/>
                <a:cs typeface="TakaoPGothic"/>
              </a:rPr>
              <a:t>ビジネスプロフェッショナル：</a:t>
            </a:r>
            <a:r>
              <a:rPr lang="ja-JP" sz="1800" b="0" i="0" u="none" strike="noStrike" cap="none" spc="0">
                <a:solidFill>
                  <a:schemeClr val="tx1"/>
                </a:solidFill>
                <a:latin typeface="TakaoPGothic"/>
                <a:ea typeface="TakaoPGothic"/>
                <a:cs typeface="TakaoPGothic"/>
              </a:rPr>
              <a:t>会議や会議でのレポート、計画、戦略の発表。 </a:t>
            </a:r>
            <a:endParaRPr lang="ja-JP" sz="1800" b="0" i="0" u="none" strike="noStrike" cap="none" spc="0">
              <a:solidFill>
                <a:schemeClr val="tx1"/>
              </a:solidFill>
              <a:latin typeface="TakaoPGothic"/>
              <a:cs typeface="TakaoPGothic"/>
            </a:endParaRPr>
          </a:p>
          <a:p>
            <a:pPr marL="720000" marR="0" indent="-288000" algn="l">
              <a:lnSpc>
                <a:spcPct val="114999"/>
              </a:lnSpc>
              <a:spcBef>
                <a:spcPts val="563"/>
              </a:spcBef>
              <a:spcAft>
                <a:spcPts val="0"/>
              </a:spcAft>
              <a:buClr>
                <a:schemeClr val="accent6"/>
              </a:buClr>
              <a:buFont typeface="Courier New"/>
              <a:buChar char="o"/>
              <a:defRPr/>
            </a:pPr>
            <a:r>
              <a:rPr lang="ja-JP" sz="1800" b="1" i="0" u="none" strike="noStrike" cap="none" spc="0">
                <a:solidFill>
                  <a:schemeClr val="tx1"/>
                </a:solidFill>
                <a:latin typeface="TakaoPGothic"/>
                <a:ea typeface="TakaoPGothic"/>
                <a:cs typeface="TakaoPGothic"/>
              </a:rPr>
              <a:t>マーケティング担当者や広告担当者：</a:t>
            </a:r>
            <a:r>
              <a:rPr lang="ja-JP" sz="1800" b="0" i="0" u="none" strike="noStrike" cap="none" spc="0">
                <a:solidFill>
                  <a:schemeClr val="tx1"/>
                </a:solidFill>
                <a:latin typeface="TakaoPGothic"/>
                <a:ea typeface="TakaoPGothic"/>
                <a:cs typeface="TakaoPGothic"/>
              </a:rPr>
              <a:t>マーケティングや広告キャンペーンの発表。</a:t>
            </a:r>
            <a:endParaRPr lang="ja-JP" sz="1800" b="0" i="0" u="none" strike="noStrike" cap="none" spc="0">
              <a:solidFill>
                <a:schemeClr val="tx1"/>
              </a:solidFill>
              <a:latin typeface="TakaoPGothic"/>
              <a:cs typeface="TakaoPGothic"/>
            </a:endParaRPr>
          </a:p>
          <a:p>
            <a:pPr marL="720000" marR="0" indent="-288000" algn="l">
              <a:lnSpc>
                <a:spcPct val="114999"/>
              </a:lnSpc>
              <a:spcBef>
                <a:spcPts val="563"/>
              </a:spcBef>
              <a:spcAft>
                <a:spcPts val="0"/>
              </a:spcAft>
              <a:buClr>
                <a:schemeClr val="accent6"/>
              </a:buClr>
              <a:buFont typeface="Courier New"/>
              <a:buChar char="o"/>
              <a:defRPr/>
            </a:pPr>
            <a:r>
              <a:rPr lang="ja-JP" sz="1800" b="1" i="0" u="none" strike="noStrike" cap="none" spc="0">
                <a:solidFill>
                  <a:schemeClr val="tx1"/>
                </a:solidFill>
                <a:latin typeface="TakaoPGothic"/>
                <a:ea typeface="TakaoPGothic"/>
                <a:cs typeface="TakaoPGothic"/>
              </a:rPr>
              <a:t>研究者：</a:t>
            </a:r>
            <a:r>
              <a:rPr lang="ja-JP" sz="1800" b="0" i="0" u="none" strike="noStrike" cap="none" spc="0">
                <a:solidFill>
                  <a:schemeClr val="tx1"/>
                </a:solidFill>
                <a:latin typeface="TakaoPGothic"/>
                <a:ea typeface="TakaoPGothic"/>
                <a:cs typeface="TakaoPGothic"/>
              </a:rPr>
              <a:t>研究結果や科学データの発表。</a:t>
            </a:r>
            <a:endParaRPr lang="ja-JP" sz="1800" b="0">
              <a:latin typeface="TakaoPGothic"/>
              <a:cs typeface="TakaoPGothic"/>
            </a:endParaRPr>
          </a:p>
          <a:p>
            <a:pPr marL="720000" marR="0" indent="-288000" algn="l">
              <a:lnSpc>
                <a:spcPct val="114999"/>
              </a:lnSpc>
              <a:spcBef>
                <a:spcPts val="563"/>
              </a:spcBef>
              <a:spcAft>
                <a:spcPts val="0"/>
              </a:spcAft>
              <a:buClr>
                <a:schemeClr val="accent6"/>
              </a:buClr>
              <a:buFont typeface="Courier New"/>
              <a:buChar char="o"/>
              <a:defRPr/>
            </a:pPr>
            <a:r>
              <a:rPr lang="ja-JP" sz="1800" b="1" i="0" u="none" strike="noStrike" cap="none" spc="0">
                <a:solidFill>
                  <a:schemeClr val="tx1"/>
                </a:solidFill>
                <a:latin typeface="TakaoPGothic"/>
                <a:ea typeface="TakaoPGothic"/>
                <a:cs typeface="TakaoPGothic"/>
              </a:rPr>
              <a:t>イベント主催者：</a:t>
            </a:r>
            <a:r>
              <a:rPr lang="ja-JP" sz="1800" b="0" i="0" u="none" strike="noStrike" cap="none" spc="0">
                <a:solidFill>
                  <a:schemeClr val="tx1"/>
                </a:solidFill>
                <a:latin typeface="TakaoPGothic"/>
                <a:ea typeface="TakaoPGothic"/>
                <a:cs typeface="TakaoPGothic"/>
              </a:rPr>
              <a:t>イベントプログラムや説明文の確認。</a:t>
            </a:r>
            <a:endParaRPr lang="ja-JP" sz="1800" i="0" u="none" strike="noStrike" cap="none" spc="0">
              <a:solidFill>
                <a:schemeClr val="tx1"/>
              </a:solidFill>
              <a:latin typeface="TakaoPGothic"/>
              <a:cs typeface="TakaoPGothic"/>
            </a:endParaRPr>
          </a:p>
          <a:p>
            <a:pPr marL="720000" marR="0" indent="-288000" algn="l">
              <a:lnSpc>
                <a:spcPct val="114999"/>
              </a:lnSpc>
              <a:spcBef>
                <a:spcPts val="563"/>
              </a:spcBef>
              <a:spcAft>
                <a:spcPts val="0"/>
              </a:spcAft>
              <a:buClr>
                <a:schemeClr val="accent6"/>
              </a:buClr>
              <a:buFont typeface="Courier New"/>
              <a:buChar char="o"/>
              <a:defRPr/>
            </a:pPr>
            <a:endParaRPr lang="ja-JP" sz="1800" i="0" u="none" strike="noStrike" cap="none" spc="0">
              <a:solidFill>
                <a:schemeClr val="tx1"/>
              </a:solidFill>
              <a:latin typeface="TakaoPGothic"/>
              <a:cs typeface="TakaoPGothic"/>
            </a:endParaRPr>
          </a:p>
        </p:txBody>
      </p:sp>
      <p:sp>
        <p:nvSpPr>
          <p:cNvPr id="810468546" name="Slide title"/>
          <p:cNvSpPr>
            <a:spLocks noGrp="1"/>
          </p:cNvSpPr>
          <p:nvPr>
            <p:ph type="title"/>
          </p:nvPr>
        </p:nvSpPr>
        <p:spPr bwMode="auto">
          <a:xfrm>
            <a:off x="1522800" y="694800"/>
            <a:ext cx="8018502" cy="1496417"/>
          </a:xfrm>
        </p:spPr>
        <p:txBody>
          <a:bodyPr vertOverflow="overflow" horzOverflow="overflow" vert="horz" wrap="square" lIns="91440" tIns="45720" rIns="91440" bIns="45720" numCol="1" spcCol="0" rtlCol="0" fromWordArt="0" anchor="ctr" anchorCtr="0" forceAA="0" compatLnSpc="0">
            <a:normAutofit/>
          </a:bodyPr>
          <a:lstStyle/>
          <a:p>
            <a:pPr>
              <a:lnSpc>
                <a:spcPct val="114999"/>
              </a:lnSpc>
              <a:defRPr/>
            </a:pPr>
            <a:r>
              <a:rPr lang="ja-JP" sz="3200" b="1" i="0" u="none" strike="noStrike" cap="none" spc="0">
                <a:solidFill>
                  <a:srgbClr val="5982DB"/>
                </a:solidFill>
                <a:latin typeface="TakaoPGothic"/>
                <a:ea typeface="TakaoPGothic"/>
                <a:cs typeface="TakaoPGothic"/>
              </a:rPr>
              <a:t>プレゼンテーションエディターを</a:t>
            </a:r>
            <a:r>
              <a:rPr lang="ja-JP" sz="3200" b="1" i="0" u="none" strike="noStrike" cap="none" spc="0">
                <a:solidFill>
                  <a:schemeClr val="accent6"/>
                </a:solidFill>
                <a:latin typeface="TakaoPGothic"/>
                <a:ea typeface="TakaoPGothic"/>
                <a:cs typeface="TakaoPGothic"/>
              </a:rPr>
              <a:t> </a:t>
            </a:r>
            <a:br>
              <a:rPr lang="ja-JP" sz="3200" b="1" i="0" u="none" strike="noStrike" cap="none" spc="0">
                <a:solidFill>
                  <a:schemeClr val="accent6"/>
                </a:solidFill>
                <a:latin typeface="TakaoPGothic"/>
                <a:ea typeface="TakaoPGothic"/>
                <a:cs typeface="TakaoPGothic"/>
              </a:rPr>
            </a:br>
            <a:r>
              <a:rPr lang="ja-JP" sz="3200" b="1" i="0" u="none" strike="noStrike" cap="none" spc="0">
                <a:solidFill>
                  <a:srgbClr val="0A1429"/>
                </a:solidFill>
                <a:latin typeface="TakaoPGothic"/>
                <a:ea typeface="TakaoPGothic"/>
                <a:cs typeface="TakaoPGothic"/>
              </a:rPr>
              <a:t>使用するのはどのような人？</a:t>
            </a:r>
            <a:endParaRPr lang="ja-JP" i="0">
              <a:latin typeface="TakaoPGothic"/>
              <a:cs typeface="TakaoPGothic"/>
            </a:endParaRPr>
          </a:p>
        </p:txBody>
      </p:sp>
      <p:grpSp>
        <p:nvGrpSpPr>
          <p:cNvPr id="1913869408" name="Группа 50999110"/>
          <p:cNvGrpSpPr/>
          <p:nvPr/>
        </p:nvGrpSpPr>
        <p:grpSpPr bwMode="auto">
          <a:xfrm>
            <a:off x="9281052" y="5576612"/>
            <a:ext cx="2164154" cy="232186"/>
            <a:chOff x="0" y="0"/>
            <a:chExt cx="2164154" cy="232186"/>
          </a:xfrm>
        </p:grpSpPr>
        <p:sp>
          <p:nvSpPr>
            <p:cNvPr id="1991158579" name="TextBox 1991158578"/>
            <p:cNvSpPr txBox="1"/>
            <p:nvPr/>
          </p:nvSpPr>
          <p:spPr bwMode="auto">
            <a:xfrm>
              <a:off x="0" y="0"/>
              <a:ext cx="269967" cy="232007"/>
            </a:xfrm>
            <a:prstGeom prst="rect">
              <a:avLst/>
            </a:prstGeom>
            <a:noFill/>
          </p:spPr>
          <p:txBody>
            <a:bodyPr vertOverflow="overflow" horzOverflow="overflow" vert="horz" wrap="none" lIns="91440" tIns="45720" rIns="91440" bIns="45720" numCol="1" spcCol="0" rtlCol="0" fromWordArt="0" anchor="ctr" anchorCtr="0" forceAA="0" compatLnSpc="0">
              <a:spAutoFit/>
            </a:bodyPr>
            <a:lstStyle/>
            <a:p>
              <a:pPr>
                <a:lnSpc>
                  <a:spcPct val="114999"/>
                </a:lnSpc>
                <a:defRPr/>
              </a:pPr>
              <a:r>
                <a:rPr lang="ja-JP" sz="800" b="1">
                  <a:solidFill>
                    <a:schemeClr val="accent6"/>
                  </a:solidFill>
                  <a:latin typeface="TakaoPGothic"/>
                  <a:ea typeface="TakaoPGothic"/>
                  <a:cs typeface="TakaoPGothic"/>
                </a:rPr>
                <a:t>%</a:t>
              </a:r>
              <a:endParaRPr lang="ja-JP" sz="800" b="1">
                <a:solidFill>
                  <a:schemeClr val="accent6"/>
                </a:solidFill>
                <a:latin typeface="TakaoPGothic"/>
                <a:cs typeface="TakaoPGothic"/>
              </a:endParaRPr>
            </a:p>
          </p:txBody>
        </p:sp>
        <p:sp>
          <p:nvSpPr>
            <p:cNvPr id="1569723838" name="TextBox 1569723837"/>
            <p:cNvSpPr txBox="1"/>
            <p:nvPr/>
          </p:nvSpPr>
          <p:spPr bwMode="auto">
            <a:xfrm>
              <a:off x="477657" y="0"/>
              <a:ext cx="269967" cy="232007"/>
            </a:xfrm>
            <a:prstGeom prst="rect">
              <a:avLst/>
            </a:prstGeom>
            <a:noFill/>
          </p:spPr>
          <p:txBody>
            <a:bodyPr vertOverflow="overflow" horzOverflow="overflow" vert="horz" wrap="none" lIns="91440" tIns="45720" rIns="91440" bIns="45720" numCol="1" spcCol="0" rtlCol="0" fromWordArt="0" anchor="ctr" anchorCtr="0" forceAA="0" compatLnSpc="0">
              <a:spAutoFit/>
            </a:bodyPr>
            <a:lstStyle/>
            <a:p>
              <a:pPr>
                <a:lnSpc>
                  <a:spcPct val="114999"/>
                </a:lnSpc>
                <a:defRPr/>
              </a:pPr>
              <a:r>
                <a:rPr lang="ja-JP" sz="800" b="1">
                  <a:solidFill>
                    <a:schemeClr val="accent6"/>
                  </a:solidFill>
                  <a:latin typeface="TakaoPGothic"/>
                  <a:ea typeface="TakaoPGothic"/>
                  <a:cs typeface="TakaoPGothic"/>
                </a:rPr>
                <a:t>%</a:t>
              </a:r>
              <a:endParaRPr lang="ja-JP" sz="800" b="1">
                <a:solidFill>
                  <a:schemeClr val="accent6"/>
                </a:solidFill>
                <a:latin typeface="TakaoPGothic"/>
                <a:cs typeface="TakaoPGothic"/>
              </a:endParaRPr>
            </a:p>
          </p:txBody>
        </p:sp>
        <p:sp>
          <p:nvSpPr>
            <p:cNvPr id="15734069" name="TextBox 15734068"/>
            <p:cNvSpPr txBox="1"/>
            <p:nvPr/>
          </p:nvSpPr>
          <p:spPr bwMode="auto">
            <a:xfrm>
              <a:off x="947271" y="0"/>
              <a:ext cx="269967" cy="232007"/>
            </a:xfrm>
            <a:prstGeom prst="rect">
              <a:avLst/>
            </a:prstGeom>
            <a:noFill/>
          </p:spPr>
          <p:txBody>
            <a:bodyPr vertOverflow="overflow" horzOverflow="overflow" vert="horz" wrap="none" lIns="91440" tIns="45720" rIns="91440" bIns="45720" numCol="1" spcCol="0" rtlCol="0" fromWordArt="0" anchor="ctr" anchorCtr="0" forceAA="0" compatLnSpc="0">
              <a:spAutoFit/>
            </a:bodyPr>
            <a:lstStyle/>
            <a:p>
              <a:pPr>
                <a:lnSpc>
                  <a:spcPct val="114999"/>
                </a:lnSpc>
                <a:defRPr/>
              </a:pPr>
              <a:r>
                <a:rPr lang="ja-JP" sz="800" b="1">
                  <a:solidFill>
                    <a:schemeClr val="accent6"/>
                  </a:solidFill>
                  <a:latin typeface="TakaoPGothic"/>
                  <a:ea typeface="TakaoPGothic"/>
                  <a:cs typeface="TakaoPGothic"/>
                </a:rPr>
                <a:t>%</a:t>
              </a:r>
              <a:endParaRPr lang="ja-JP" sz="800" b="1">
                <a:solidFill>
                  <a:schemeClr val="accent6"/>
                </a:solidFill>
                <a:latin typeface="TakaoPGothic"/>
                <a:cs typeface="TakaoPGothic"/>
              </a:endParaRPr>
            </a:p>
          </p:txBody>
        </p:sp>
        <p:sp>
          <p:nvSpPr>
            <p:cNvPr id="1409046712" name="TextBox 1409046711"/>
            <p:cNvSpPr txBox="1"/>
            <p:nvPr/>
          </p:nvSpPr>
          <p:spPr bwMode="auto">
            <a:xfrm>
              <a:off x="1424569" y="0"/>
              <a:ext cx="269967" cy="232007"/>
            </a:xfrm>
            <a:prstGeom prst="rect">
              <a:avLst/>
            </a:prstGeom>
            <a:noFill/>
          </p:spPr>
          <p:txBody>
            <a:bodyPr vertOverflow="overflow" horzOverflow="overflow" vert="horz" wrap="none" lIns="91440" tIns="45720" rIns="91440" bIns="45720" numCol="1" spcCol="0" rtlCol="0" fromWordArt="0" anchor="ctr" anchorCtr="0" forceAA="0" compatLnSpc="0">
              <a:spAutoFit/>
            </a:bodyPr>
            <a:lstStyle/>
            <a:p>
              <a:pPr>
                <a:lnSpc>
                  <a:spcPct val="114999"/>
                </a:lnSpc>
                <a:defRPr/>
              </a:pPr>
              <a:r>
                <a:rPr lang="ja-JP" sz="800" b="1">
                  <a:solidFill>
                    <a:schemeClr val="accent6"/>
                  </a:solidFill>
                  <a:latin typeface="TakaoPGothic"/>
                  <a:ea typeface="TakaoPGothic"/>
                  <a:cs typeface="TakaoPGothic"/>
                </a:rPr>
                <a:t>%</a:t>
              </a:r>
              <a:endParaRPr lang="ja-JP" sz="800" b="1">
                <a:solidFill>
                  <a:schemeClr val="accent6"/>
                </a:solidFill>
                <a:latin typeface="TakaoPGothic"/>
                <a:cs typeface="TakaoPGothic"/>
              </a:endParaRPr>
            </a:p>
          </p:txBody>
        </p:sp>
        <p:sp>
          <p:nvSpPr>
            <p:cNvPr id="2083619230" name="TextBox 2083619229"/>
            <p:cNvSpPr txBox="1"/>
            <p:nvPr/>
          </p:nvSpPr>
          <p:spPr bwMode="auto">
            <a:xfrm>
              <a:off x="1894186" y="177"/>
              <a:ext cx="269967" cy="232007"/>
            </a:xfrm>
            <a:prstGeom prst="rect">
              <a:avLst/>
            </a:prstGeom>
            <a:noFill/>
          </p:spPr>
          <p:txBody>
            <a:bodyPr vertOverflow="overflow" horzOverflow="overflow" vert="horz" wrap="none" lIns="91440" tIns="45720" rIns="91440" bIns="45720" numCol="1" spcCol="0" rtlCol="0" fromWordArt="0" anchor="ctr" anchorCtr="0" forceAA="0" compatLnSpc="0">
              <a:spAutoFit/>
            </a:bodyPr>
            <a:lstStyle/>
            <a:p>
              <a:pPr>
                <a:lnSpc>
                  <a:spcPct val="114999"/>
                </a:lnSpc>
                <a:defRPr/>
              </a:pPr>
              <a:r>
                <a:rPr lang="ja-JP" sz="800" b="1">
                  <a:solidFill>
                    <a:schemeClr val="accent6"/>
                  </a:solidFill>
                  <a:latin typeface="TakaoPGothic"/>
                  <a:ea typeface="TakaoPGothic"/>
                  <a:cs typeface="TakaoPGothic"/>
                </a:rPr>
                <a:t>%</a:t>
              </a:r>
              <a:endParaRPr lang="ja-JP" sz="800" b="1">
                <a:solidFill>
                  <a:schemeClr val="accent6"/>
                </a:solidFill>
                <a:latin typeface="TakaoPGothic"/>
                <a:cs typeface="TakaoPGothic"/>
              </a:endParaRPr>
            </a:p>
          </p:txBody>
        </p:sp>
      </p:grpSp>
      <p:sp>
        <p:nvSpPr>
          <p:cNvPr id="16663500" name="Slide Number Placeholder 5"/>
          <p:cNvSpPr>
            <a:spLocks noGrp="1"/>
          </p:cNvSpPr>
          <p:nvPr>
            <p:ph type="sldNum" sz="quarter" idx="12"/>
          </p:nvPr>
        </p:nvSpPr>
        <p:spPr bwMode="auto"/>
        <p:txBody>
          <a:bodyPr/>
          <a:lstStyle/>
          <a:p>
            <a:pPr>
              <a:lnSpc>
                <a:spcPct val="114999"/>
              </a:lnSpc>
              <a:defRPr/>
            </a:pPr>
            <a:fld id="{35B10C36-A322-B279-7817-4B9FDA3D7602}" type="slidenum">
              <a:rPr lang="en-US">
                <a:latin typeface="TakaoPGothic"/>
                <a:ea typeface="TakaoPGothic"/>
                <a:cs typeface="TakaoPGothic"/>
              </a:rPr>
              <a:t>4</a:t>
            </a:fld>
            <a:endParaRPr lang="ja-JP">
              <a:latin typeface="TakaoPGothic"/>
              <a:cs typeface="TakaoPGothic"/>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slow" p14:dur="2000" advClick="1">
        <p:push dir="u"/>
      </p:transition>
    </mc:Choice>
    <mc:Fallback>
      <p:transition spd="slow" advClick="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533493333"/>
                                        </p:tgtEl>
                                        <p:attrNameLst>
                                          <p:attrName>r</p:attrName>
                                        </p:attrNameLst>
                                      </p:cBhvr>
                                    </p:animRot>
                                  </p:childTnLst>
                                </p:cTn>
                              </p:par>
                              <p:par>
                                <p:cTn id="7" presetID="1" presetClass="path" presetSubtype="0" accel="50000" decel="50000" fill="hold" nodeType="withEffect">
                                  <p:stCondLst>
                                    <p:cond delay="0"/>
                                  </p:stCondLst>
                                  <p:childTnLst>
                                    <p:animMotion origin="layout" path="M 0 0 C 0.069 0 0.125 0.056 0.125 0.125 C 0.125 0.194 0.069 0.25 0 0.25 C -0.069 0.25 -0.125 0.194 -0.125 0.125 C -0.125 0.056 -0.069 0 0 0 Z" pathEditMode="relative" ptsTypes="">
                                      <p:cBhvr>
                                        <p:cTn id="8" dur="2000" fill="hold"/>
                                        <p:tgtEl>
                                          <p:spTgt spid="1675288664"/>
                                        </p:tgtEl>
                                        <p:attrNameLst>
                                          <p:attrName>ppt_x</p:attrName>
                                          <p:attrName>ppt_y</p:attrName>
                                        </p:attrNameLst>
                                      </p:cBhvr>
                                    </p:animMotion>
                                  </p:childTnLst>
                                </p:cTn>
                              </p:par>
                              <p:par>
                                <p:cTn id="9" presetID="26" presetClass="emph" presetSubtype="0" fill="hold" nodeType="withEffect">
                                  <p:stCondLst>
                                    <p:cond delay="1000"/>
                                  </p:stCondLst>
                                  <p:childTnLst>
                                    <p:animEffect transition="out" filter="fade">
                                      <p:cBhvr>
                                        <p:cTn id="10" dur="2000" tmFilter="0, 0; .2, .5; .8, .5; 1, 0"/>
                                        <p:tgtEl>
                                          <p:spTgt spid="1913869408"/>
                                        </p:tgtEl>
                                      </p:cBhvr>
                                    </p:animEffect>
                                    <p:animScale>
                                      <p:cBhvr>
                                        <p:cTn id="11" dur="1000" autoRev="1" fill="hold"/>
                                        <p:tgtEl>
                                          <p:spTgt spid="191386940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sp>
        <p:nvSpPr>
          <p:cNvPr id="252231374" name="Круг: прозрачная заливка 1858542534"/>
          <p:cNvSpPr/>
          <p:nvPr/>
        </p:nvSpPr>
        <p:spPr bwMode="auto">
          <a:xfrm>
            <a:off x="10955373" y="1873248"/>
            <a:ext cx="914398"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399179970" name="Круг: прозрачная заливка 297891604"/>
          <p:cNvSpPr/>
          <p:nvPr/>
        </p:nvSpPr>
        <p:spPr bwMode="auto">
          <a:xfrm>
            <a:off x="8320122" y="5587998"/>
            <a:ext cx="914398"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1893238414" name="Круг: прозрачная заливка 1018964899"/>
          <p:cNvSpPr/>
          <p:nvPr/>
        </p:nvSpPr>
        <p:spPr bwMode="auto">
          <a:xfrm flipH="1">
            <a:off x="9234522" y="1177923"/>
            <a:ext cx="523873" cy="523873"/>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lnSpc>
                <a:spcPct val="114999"/>
              </a:lnSpc>
              <a:defRPr/>
            </a:pPr>
            <a:endParaRPr i="0">
              <a:latin typeface="TakaoPGothic"/>
              <a:cs typeface="TakaoPGothic"/>
            </a:endParaRPr>
          </a:p>
        </p:txBody>
      </p:sp>
      <p:sp>
        <p:nvSpPr>
          <p:cNvPr id="2124833338" name="Slide text"/>
          <p:cNvSpPr>
            <a:spLocks noGrp="1"/>
          </p:cNvSpPr>
          <p:nvPr>
            <p:ph idx="1"/>
          </p:nvPr>
        </p:nvSpPr>
        <p:spPr bwMode="auto">
          <a:xfrm>
            <a:off x="1522800" y="2289600"/>
            <a:ext cx="9889773" cy="3869901"/>
          </a:xfrm>
        </p:spPr>
        <p:txBody>
          <a:bodyPr vertOverflow="overflow" horzOverflow="overflow" vert="horz" wrap="square" lIns="91440" tIns="45720" rIns="91440" bIns="45720" numCol="1" spcCol="0" rtlCol="0" fromWordArt="0" anchor="t" anchorCtr="0" forceAA="0" compatLnSpc="0">
            <a:normAutofit/>
          </a:bodyPr>
          <a:lstStyle/>
          <a:p>
            <a:pPr marL="0" marR="0" indent="0" algn="l">
              <a:lnSpc>
                <a:spcPct val="150000"/>
              </a:lnSpc>
              <a:spcBef>
                <a:spcPts val="0"/>
              </a:spcBef>
              <a:spcAft>
                <a:spcPts val="1700"/>
              </a:spcAft>
              <a:buFont typeface="Arial"/>
              <a:buNone/>
              <a:defRPr/>
            </a:pPr>
            <a:r>
              <a:rPr lang="ja-JP" sz="1800" b="1" i="0" u="none" strike="noStrike" cap="none" spc="0">
                <a:solidFill>
                  <a:schemeClr val="accent6"/>
                </a:solidFill>
                <a:latin typeface="TakaoPGothic"/>
                <a:ea typeface="TakaoPGothic"/>
                <a:cs typeface="TakaoPGothic"/>
              </a:rPr>
              <a:t>使用目的は次のとおりです。</a:t>
            </a:r>
            <a:endParaRPr sz="1800" b="0" i="0" u="none" strike="noStrike" cap="none" spc="0">
              <a:solidFill>
                <a:schemeClr val="tx1"/>
              </a:solidFill>
              <a:latin typeface="TakaoPGothic"/>
              <a:cs typeface="TakaoPGothic"/>
            </a:endParaRPr>
          </a:p>
          <a:p>
            <a:pPr marL="720000" marR="0" indent="-288000" algn="l">
              <a:lnSpc>
                <a:spcPct val="150000"/>
              </a:lnSpc>
              <a:spcBef>
                <a:spcPts val="565"/>
              </a:spcBef>
              <a:spcAft>
                <a:spcPts val="0"/>
              </a:spcAft>
              <a:buClr>
                <a:schemeClr val="accent6"/>
              </a:buClr>
              <a:buFont typeface="Courier New"/>
              <a:buChar char="o"/>
              <a:defRPr/>
            </a:pPr>
            <a:r>
              <a:rPr lang="ja-JP" sz="1800" b="1" i="0" u="none" strike="noStrike" cap="none" spc="0">
                <a:solidFill>
                  <a:srgbClr val="000000"/>
                </a:solidFill>
                <a:latin typeface="TakaoPGothic"/>
                <a:ea typeface="TakaoPGothic"/>
                <a:cs typeface="TakaoPGothic"/>
              </a:rPr>
              <a:t>教育と学習：</a:t>
            </a:r>
            <a:r>
              <a:rPr lang="ja-JP" sz="1800" b="0" i="0" u="none" strike="noStrike" cap="none" spc="0">
                <a:solidFill>
                  <a:srgbClr val="000000"/>
                </a:solidFill>
                <a:latin typeface="TakaoPGothic"/>
                <a:ea typeface="TakaoPGothic"/>
                <a:cs typeface="TakaoPGothic"/>
              </a:rPr>
              <a:t>情報の理解と記憶の向上。</a:t>
            </a:r>
            <a:endParaRPr sz="1800" b="0" i="0" u="none" strike="noStrike" cap="none" spc="0">
              <a:solidFill>
                <a:srgbClr val="000000"/>
              </a:solidFill>
              <a:latin typeface="TakaoPGothic"/>
              <a:cs typeface="TakaoPGothic"/>
            </a:endParaRPr>
          </a:p>
          <a:p>
            <a:pPr marL="720000" marR="0" indent="-288000" algn="l">
              <a:lnSpc>
                <a:spcPct val="150000"/>
              </a:lnSpc>
              <a:spcBef>
                <a:spcPts val="564"/>
              </a:spcBef>
              <a:spcAft>
                <a:spcPts val="0"/>
              </a:spcAft>
              <a:buClr>
                <a:schemeClr val="accent6"/>
              </a:buClr>
              <a:buFont typeface="Courier New"/>
              <a:buChar char="o"/>
              <a:defRPr/>
            </a:pPr>
            <a:r>
              <a:rPr lang="ja-JP" sz="1800" b="1" i="0" u="none" strike="noStrike" cap="none" spc="0">
                <a:solidFill>
                  <a:srgbClr val="000000"/>
                </a:solidFill>
                <a:latin typeface="TakaoPGothic"/>
                <a:ea typeface="TakaoPGothic"/>
                <a:cs typeface="TakaoPGothic"/>
              </a:rPr>
              <a:t>アイデアの伝達：</a:t>
            </a:r>
            <a:r>
              <a:rPr lang="ja-JP" sz="1800" b="0" i="0" u="none" strike="noStrike" cap="none" spc="0">
                <a:solidFill>
                  <a:srgbClr val="000000"/>
                </a:solidFill>
                <a:latin typeface="TakaoPGothic"/>
                <a:ea typeface="TakaoPGothic"/>
                <a:cs typeface="TakaoPGothic"/>
              </a:rPr>
              <a:t>複雑な概念を明確かつ効果的に表現すること。</a:t>
            </a:r>
            <a:endParaRPr sz="1800" i="0" u="none" strike="noStrike" cap="none" spc="0">
              <a:solidFill>
                <a:schemeClr val="tx1"/>
              </a:solidFill>
              <a:latin typeface="TakaoPGothic"/>
              <a:cs typeface="TakaoPGothic"/>
            </a:endParaRPr>
          </a:p>
          <a:p>
            <a:pPr marL="720000" marR="0" indent="-288000" algn="l">
              <a:lnSpc>
                <a:spcPct val="150000"/>
              </a:lnSpc>
              <a:spcBef>
                <a:spcPts val="565"/>
              </a:spcBef>
              <a:spcAft>
                <a:spcPts val="0"/>
              </a:spcAft>
              <a:buClr>
                <a:schemeClr val="accent6"/>
              </a:buClr>
              <a:buFont typeface="Courier New"/>
              <a:buChar char="o"/>
              <a:defRPr/>
            </a:pPr>
            <a:r>
              <a:rPr lang="ja-JP" sz="1800" b="1" i="0" u="none" strike="noStrike" cap="none" spc="0">
                <a:solidFill>
                  <a:srgbClr val="000000"/>
                </a:solidFill>
                <a:latin typeface="TakaoPGothic"/>
                <a:ea typeface="TakaoPGothic"/>
                <a:cs typeface="TakaoPGothic"/>
              </a:rPr>
              <a:t>説得と影響力：</a:t>
            </a:r>
            <a:r>
              <a:rPr lang="ja-JP" sz="1800" b="0" i="0" u="none" strike="noStrike" cap="none" spc="0">
                <a:solidFill>
                  <a:srgbClr val="000000"/>
                </a:solidFill>
                <a:latin typeface="TakaoPGothic"/>
                <a:ea typeface="TakaoPGothic"/>
                <a:cs typeface="TakaoPGothic"/>
              </a:rPr>
              <a:t>視覚的な要素を用いて主張を補強し、インパクトを与えること。</a:t>
            </a:r>
            <a:endParaRPr sz="1800" i="0" u="none" strike="noStrike" cap="none" spc="0">
              <a:solidFill>
                <a:schemeClr val="tx1"/>
              </a:solidFill>
              <a:latin typeface="TakaoPGothic"/>
              <a:cs typeface="TakaoPGothic"/>
            </a:endParaRPr>
          </a:p>
          <a:p>
            <a:pPr marL="720000" marR="0" indent="-288000" algn="l">
              <a:lnSpc>
                <a:spcPct val="150000"/>
              </a:lnSpc>
              <a:spcBef>
                <a:spcPts val="565"/>
              </a:spcBef>
              <a:spcAft>
                <a:spcPts val="0"/>
              </a:spcAft>
              <a:buClr>
                <a:schemeClr val="accent6"/>
              </a:buClr>
              <a:buFont typeface="Courier New"/>
              <a:buChar char="o"/>
              <a:defRPr/>
            </a:pPr>
            <a:r>
              <a:rPr lang="ja-JP" sz="1800" b="1" i="0" u="none" strike="noStrike" cap="none" spc="0">
                <a:solidFill>
                  <a:srgbClr val="000000"/>
                </a:solidFill>
                <a:latin typeface="TakaoPGothic"/>
                <a:ea typeface="TakaoPGothic"/>
                <a:cs typeface="TakaoPGothic"/>
              </a:rPr>
              <a:t>データ可視化：</a:t>
            </a:r>
            <a:r>
              <a:rPr lang="ja-JP" sz="1800" b="0" i="0" u="none" strike="noStrike" cap="none" spc="0">
                <a:solidFill>
                  <a:srgbClr val="000000"/>
                </a:solidFill>
                <a:latin typeface="TakaoPGothic"/>
                <a:ea typeface="TakaoPGothic"/>
                <a:cs typeface="TakaoPGothic"/>
              </a:rPr>
              <a:t>統計や分析結果を視覚的に表現すること。</a:t>
            </a:r>
            <a:endParaRPr sz="1800" i="0" u="none" strike="noStrike" cap="none" spc="0">
              <a:solidFill>
                <a:schemeClr val="tx1"/>
              </a:solidFill>
              <a:latin typeface="TakaoPGothic"/>
              <a:cs typeface="TakaoPGothic"/>
            </a:endParaRPr>
          </a:p>
        </p:txBody>
      </p:sp>
      <p:sp>
        <p:nvSpPr>
          <p:cNvPr id="364403656" name="Slide title"/>
          <p:cNvSpPr>
            <a:spLocks noGrp="1"/>
          </p:cNvSpPr>
          <p:nvPr>
            <p:ph type="title"/>
          </p:nvPr>
        </p:nvSpPr>
        <p:spPr bwMode="auto">
          <a:xfrm>
            <a:off x="1522800" y="694800"/>
            <a:ext cx="7972461" cy="1496418"/>
          </a:xfrm>
        </p:spPr>
        <p:txBody>
          <a:bodyPr vertOverflow="overflow" horzOverflow="overflow" vert="horz" wrap="square" lIns="91440" tIns="45720" rIns="91440" bIns="45720" numCol="1" spcCol="0" rtlCol="0" fromWordArt="0" anchor="ctr" anchorCtr="0" forceAA="0" compatLnSpc="0">
            <a:normAutofit/>
          </a:bodyPr>
          <a:lstStyle/>
          <a:p>
            <a:pPr>
              <a:lnSpc>
                <a:spcPct val="114999"/>
              </a:lnSpc>
              <a:defRPr/>
            </a:pPr>
            <a:r>
              <a:rPr lang="ja-JP" sz="3200" b="1" i="0" u="none" strike="noStrike" cap="none" spc="0">
                <a:solidFill>
                  <a:schemeClr val="accent6"/>
                </a:solidFill>
                <a:latin typeface="TakaoPGothic"/>
                <a:ea typeface="TakaoPGothic"/>
                <a:cs typeface="TakaoPGothic"/>
              </a:rPr>
              <a:t>プレゼンテーションエディターは </a:t>
            </a:r>
            <a:br>
              <a:rPr lang="ja-JP" sz="3200" b="1" i="0">
                <a:latin typeface="TakaoPGothic"/>
                <a:ea typeface="TakaoPGothic"/>
                <a:cs typeface="TakaoPGothic"/>
              </a:rPr>
            </a:br>
            <a:r>
              <a:rPr lang="ja-JP" sz="3200" b="1" i="0" u="none" strike="noStrike" cap="none" spc="0">
                <a:solidFill>
                  <a:schemeClr val="tx1"/>
                </a:solidFill>
                <a:latin typeface="TakaoPGothic"/>
                <a:ea typeface="TakaoPGothic"/>
                <a:cs typeface="TakaoPGothic"/>
              </a:rPr>
              <a:t>何に使用されますか？</a:t>
            </a:r>
            <a:endParaRPr i="0">
              <a:latin typeface="TakaoPGothic"/>
              <a:cs typeface="TakaoPGothic"/>
            </a:endParaRPr>
          </a:p>
        </p:txBody>
      </p:sp>
      <p:sp>
        <p:nvSpPr>
          <p:cNvPr id="930080224" name="Slide Number Placeholder 5"/>
          <p:cNvSpPr>
            <a:spLocks noGrp="1"/>
          </p:cNvSpPr>
          <p:nvPr>
            <p:ph type="sldNum" sz="quarter" idx="12"/>
          </p:nvPr>
        </p:nvSpPr>
        <p:spPr bwMode="auto"/>
        <p:txBody>
          <a:bodyPr/>
          <a:lstStyle/>
          <a:p>
            <a:pPr>
              <a:lnSpc>
                <a:spcPct val="114999"/>
              </a:lnSpc>
              <a:defRPr/>
            </a:pPr>
            <a:fld id="{691B4950-1934-A966-AB4C-24AE4F7939B6}" type="slidenum">
              <a:rPr lang="en-US" i="0">
                <a:latin typeface="TakaoPGothic"/>
                <a:ea typeface="TakaoPGothic"/>
                <a:cs typeface="TakaoPGothic"/>
              </a:rPr>
              <a:t>5</a:t>
            </a:fld>
            <a:endParaRPr i="0">
              <a:latin typeface="TakaoPGothic"/>
              <a:cs typeface="TakaoPGothic"/>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slow" p14:dur="2000" advClick="1">
        <p:push dir="u"/>
      </p:transition>
    </mc:Choice>
    <mc:Fallback>
      <p:transition spd="slow" advClick="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5" presetID="1" presetClass="path" presetSubtype="0" accel="50000" decel="50000" fill="hold" nodeType="withEffect">
                                  <p:stCondLst>
                                    <p:cond delay="0"/>
                                  </p:stCondLst>
                                  <p:childTnLst>
                                    <p:animMotion origin="layout" path="M 0 0 C 0.069 0 0.125 0.056 0.125 0.125 C 0.125 0.194 0.069 0.25 0 0.25 C -0.069 0.25 -0.125 0.194 -0.125 0.125 C -0.125 0.056 -0.069 0 0 0 Z" pathEditMode="relative" ptsTypes="">
                                      <p:cBhvr>
                                        <p:cTn id="6" dur="2000" fill="hold"/>
                                        <p:tgtEl>
                                          <p:spTgt spid="252231374"/>
                                        </p:tgtEl>
                                        <p:attrNameLst>
                                          <p:attrName>ppt_x</p:attrName>
                                          <p:attrName>ppt_y</p:attrName>
                                        </p:attrNameLst>
                                      </p:cBhvr>
                                    </p:animMotion>
                                  </p:childTnLst>
                                </p:cTn>
                              </p:par>
                              <p:par>
                                <p:cTn id="7" presetID="8" presetClass="emph" presetSubtype="0" fill="hold" nodeType="withEffect">
                                  <p:stCondLst>
                                    <p:cond delay="0"/>
                                  </p:stCondLst>
                                  <p:childTnLst>
                                    <p:animRot by="21600000">
                                      <p:cBhvr>
                                        <p:cTn id="8" dur="2000" fill="hold"/>
                                        <p:tgtEl>
                                          <p:spTgt spid="399179970"/>
                                        </p:tgtEl>
                                        <p:attrNameLst>
                                          <p:attrName>r</p:attrName>
                                        </p:attrNameLst>
                                      </p:cBhvr>
                                    </p:animRot>
                                  </p:childTnLst>
                                </p:cTn>
                              </p:par>
                              <p:par>
                                <p:cTn id="9" presetID="45" presetClass="entr" presetSubtype="0" fill="hold" nodeType="withEffect">
                                  <p:stCondLst>
                                    <p:cond delay="0"/>
                                  </p:stCondLst>
                                  <p:childTnLst>
                                    <p:set>
                                      <p:cBhvr>
                                        <p:cTn id="10" dur="1" fill="hold">
                                          <p:stCondLst>
                                            <p:cond delay="0"/>
                                          </p:stCondLst>
                                        </p:cTn>
                                        <p:tgtEl>
                                          <p:spTgt spid="1893238414"/>
                                        </p:tgtEl>
                                        <p:attrNameLst>
                                          <p:attrName>style.visibility</p:attrName>
                                        </p:attrNameLst>
                                      </p:cBhvr>
                                      <p:to>
                                        <p:strVal val="visible"/>
                                      </p:to>
                                    </p:set>
                                    <p:animEffect transition="in" filter="fade">
                                      <p:cBhvr>
                                        <p:cTn id="11" dur="2000"/>
                                        <p:tgtEl>
                                          <p:spTgt spid="1893238414"/>
                                        </p:tgtEl>
                                      </p:cBhvr>
                                    </p:animEffect>
                                    <p:anim calcmode="lin" valueType="num">
                                      <p:cBhvr>
                                        <p:cTn id="12" dur="2000" fill="hold"/>
                                        <p:tgtEl>
                                          <p:spTgt spid="1893238414"/>
                                        </p:tgtEl>
                                        <p:attrNameLst>
                                          <p:attrName>ppt_w</p:attrName>
                                        </p:attrNameLst>
                                      </p:cBhvr>
                                      <p:tavLst>
                                        <p:tav tm="0" fmla="#ppt_w*sin(2.5*pi*$)">
                                          <p:val>
                                            <p:fltVal val="0"/>
                                          </p:val>
                                        </p:tav>
                                        <p:tav tm="100000">
                                          <p:val>
                                            <p:fltVal val="1"/>
                                          </p:val>
                                        </p:tav>
                                      </p:tavLst>
                                    </p:anim>
                                    <p:anim calcmode="lin" valueType="num">
                                      <p:cBhvr>
                                        <p:cTn id="13" dur="2000" fill="hold"/>
                                        <p:tgtEl>
                                          <p:spTgt spid="18932384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spTree>
      <p:nvGrpSpPr>
        <p:cNvPr id="1" name=""/>
        <p:cNvGrpSpPr/>
        <p:nvPr/>
      </p:nvGrpSpPr>
      <p:grpSpPr bwMode="auto">
        <a:xfrm>
          <a:off x="0" y="0"/>
          <a:ext cx="0" cy="0"/>
          <a:chOff x="0" y="0"/>
          <a:chExt cx="0" cy="0"/>
        </a:xfrm>
      </p:grpSpPr>
      <p:sp>
        <p:nvSpPr>
          <p:cNvPr id="1550052087" name="Круг: прозрачная заливка 923555069"/>
          <p:cNvSpPr/>
          <p:nvPr/>
        </p:nvSpPr>
        <p:spPr bwMode="auto">
          <a:xfrm>
            <a:off x="10955372" y="1873247"/>
            <a:ext cx="914397"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a:latin typeface="TakaoPGothic"/>
              <a:cs typeface="TakaoPGothic"/>
            </a:endParaRPr>
          </a:p>
        </p:txBody>
      </p:sp>
      <p:sp>
        <p:nvSpPr>
          <p:cNvPr id="392771683" name="Круг: прозрачная заливка 781728787"/>
          <p:cNvSpPr/>
          <p:nvPr/>
        </p:nvSpPr>
        <p:spPr bwMode="auto">
          <a:xfrm>
            <a:off x="8320122" y="5587997"/>
            <a:ext cx="914397"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a:latin typeface="TakaoPGothic"/>
              <a:cs typeface="TakaoPGothic"/>
            </a:endParaRPr>
          </a:p>
        </p:txBody>
      </p:sp>
      <p:sp>
        <p:nvSpPr>
          <p:cNvPr id="1367310816" name="Круг: прозрачная заливка 1046904175"/>
          <p:cNvSpPr/>
          <p:nvPr/>
        </p:nvSpPr>
        <p:spPr bwMode="auto">
          <a:xfrm flipH="1">
            <a:off x="9234522" y="1177922"/>
            <a:ext cx="523872" cy="523872"/>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a:latin typeface="TakaoPGothic"/>
              <a:cs typeface="TakaoPGothic"/>
            </a:endParaRPr>
          </a:p>
        </p:txBody>
      </p:sp>
      <p:sp>
        <p:nvSpPr>
          <p:cNvPr id="1008412179" name="Slide title"/>
          <p:cNvSpPr>
            <a:spLocks noGrp="1"/>
          </p:cNvSpPr>
          <p:nvPr>
            <p:ph type="title"/>
          </p:nvPr>
        </p:nvSpPr>
        <p:spPr bwMode="auto">
          <a:xfrm>
            <a:off x="1522798" y="694798"/>
            <a:ext cx="8235594" cy="1496415"/>
          </a:xfrm>
        </p:spPr>
        <p:txBody>
          <a:bodyPr vertOverflow="overflow" horzOverflow="overflow" vert="horz" wrap="square" lIns="91440" tIns="45720" rIns="91440" bIns="45720" numCol="1" spcCol="0" rtlCol="0" fromWordArt="0" anchor="ctr" anchorCtr="0" forceAA="0" compatLnSpc="0">
            <a:normAutofit/>
          </a:bodyPr>
          <a:lstStyle/>
          <a:p>
            <a:pPr marL="0" marR="0" indent="0" algn="l">
              <a:lnSpc>
                <a:spcPct val="114999"/>
              </a:lnSpc>
              <a:spcBef>
                <a:spcPts val="0"/>
              </a:spcBef>
              <a:spcAft>
                <a:spcPts val="0"/>
              </a:spcAft>
              <a:buNone/>
              <a:defRPr/>
            </a:pPr>
            <a:r>
              <a:rPr lang="ja-JP" sz="2800" b="1" i="0" u="none" strike="noStrike" cap="none" spc="0">
                <a:solidFill>
                  <a:schemeClr val="accent6"/>
                </a:solidFill>
                <a:latin typeface="TakaoPGothic"/>
                <a:ea typeface="TakaoPGothic"/>
                <a:cs typeface="TakaoPGothic"/>
              </a:rPr>
              <a:t>プレゼンテーションエディターの使用に関する</a:t>
            </a:r>
            <a:br>
              <a:rPr lang="ja-JP" sz="2800" b="1" i="0" u="none" strike="noStrike" cap="none" spc="0">
                <a:solidFill>
                  <a:schemeClr val="accent6"/>
                </a:solidFill>
                <a:latin typeface="TakaoPGothic"/>
                <a:ea typeface="TakaoPGothic"/>
                <a:cs typeface="TakaoPGothic"/>
              </a:rPr>
            </a:br>
            <a:r>
              <a:rPr lang="ja-JP" sz="2800" b="1" i="0" u="none" strike="noStrike" cap="none" spc="0">
                <a:solidFill>
                  <a:schemeClr val="tx1"/>
                </a:solidFill>
                <a:latin typeface="TakaoPGothic"/>
                <a:ea typeface="TakaoPGothic"/>
                <a:cs typeface="TakaoPGothic"/>
              </a:rPr>
              <a:t>データを表形式で表示</a:t>
            </a:r>
            <a:endParaRPr lang="ja-JP" sz="2800" i="0">
              <a:latin typeface="TakaoPGothic"/>
              <a:cs typeface="TakaoPGothic"/>
            </a:endParaRPr>
          </a:p>
        </p:txBody>
      </p:sp>
      <p:graphicFrame>
        <p:nvGraphicFramePr>
          <p:cNvPr id="1943944798" name="Таблица 1709535634"/>
          <p:cNvGraphicFramePr>
            <a:graphicFrameLocks xmlns:a="http://schemas.openxmlformats.org/drawingml/2006/main"/>
          </p:cNvGraphicFramePr>
          <p:nvPr/>
        </p:nvGraphicFramePr>
        <p:xfrm>
          <a:off x="1576456" y="2178046"/>
          <a:ext cx="9152035" cy="3952890"/>
        </p:xfrm>
        <a:graphic>
          <a:graphicData uri="http://schemas.openxmlformats.org/drawingml/2006/table">
            <a:tbl>
              <a:tblPr firstRow="1" firstCol="0" lastRow="0" lastCol="0" bandRow="1" bandCol="0">
                <a:tableStyleId>{5C22544A-7EE6-4342-B048-85BDC9FD1C3A}</a:tableStyleId>
              </a:tblPr>
              <a:tblGrid>
                <a:gridCol w="1830407"/>
                <a:gridCol w="1830407"/>
                <a:gridCol w="1830407"/>
                <a:gridCol w="1830407"/>
                <a:gridCol w="1830407"/>
              </a:tblGrid>
              <a:tr h="685782">
                <a:tc>
                  <a:txBody>
                    <a:bodyPr/>
                    <a:p>
                      <a:pPr algn="ctr">
                        <a:defRPr/>
                      </a:pPr>
                      <a:r>
                        <a:rPr lang="ja-JP" sz="1200" b="1" i="0" u="none" strike="noStrike" cap="none" spc="0">
                          <a:solidFill>
                            <a:schemeClr val="bg1"/>
                          </a:solidFill>
                          <a:latin typeface="TakaoPGothic"/>
                          <a:ea typeface="TakaoPGothic"/>
                          <a:cs typeface="TakaoPGothic"/>
                        </a:rPr>
                        <a:t>ユーザー</a:t>
                      </a:r>
                      <a:endParaRPr sz="1200" b="1">
                        <a:solidFill>
                          <a:schemeClr val="bg1"/>
                        </a:solidFill>
                        <a:latin typeface="TakaoPGothic"/>
                        <a:cs typeface="TakaoPGothic"/>
                      </a:endParaRPr>
                    </a:p>
                  </a:txBody>
                  <a:tcPr anchor="ctr">
                    <a:lnL w="19049" algn="ctr">
                      <a:solidFill>
                        <a:schemeClr val="accent6"/>
                      </a:solidFill>
                    </a:lnL>
                    <a:lnR w="12699" algn="ctr">
                      <a:solidFill>
                        <a:schemeClr val="accent6"/>
                      </a:solidFill>
                    </a:lnR>
                    <a:lnT w="19049" algn="ctr">
                      <a:solidFill>
                        <a:schemeClr val="accent6"/>
                      </a:solidFill>
                    </a:lnT>
                    <a:lnB w="12699" algn="ctr">
                      <a:solidFill>
                        <a:schemeClr val="accent6"/>
                      </a:solidFill>
                    </a:lnB>
                    <a:solidFill>
                      <a:schemeClr val="accent6"/>
                    </a:solidFill>
                  </a:tcPr>
                </a:tc>
                <a:tc>
                  <a:txBody>
                    <a:bodyPr/>
                    <a:p>
                      <a:pPr algn="ctr">
                        <a:defRPr/>
                      </a:pPr>
                      <a:r>
                        <a:rPr lang="ja-JP" sz="1200" b="1">
                          <a:solidFill>
                            <a:schemeClr val="bg1"/>
                          </a:solidFill>
                          <a:latin typeface="TakaoPGothic"/>
                          <a:ea typeface="TakaoPGothic"/>
                          <a:cs typeface="TakaoPGothic"/>
                        </a:rPr>
                        <a:t>%</a:t>
                      </a:r>
                      <a:endParaRPr sz="1200" b="1">
                        <a:solidFill>
                          <a:schemeClr val="bg1"/>
                        </a:solidFill>
                        <a:latin typeface="TakaoPGothic"/>
                        <a:cs typeface="TakaoPGothic"/>
                      </a:endParaRPr>
                    </a:p>
                  </a:txBody>
                  <a:tcPr anchor="ctr">
                    <a:lnL w="12699" algn="ctr">
                      <a:solidFill>
                        <a:schemeClr val="accent6"/>
                      </a:solidFill>
                    </a:lnL>
                    <a:lnR w="12699" algn="ctr">
                      <a:solidFill>
                        <a:schemeClr val="accent6"/>
                      </a:solidFill>
                    </a:lnR>
                    <a:lnT w="19049" algn="ctr">
                      <a:solidFill>
                        <a:schemeClr val="accent6"/>
                      </a:solidFill>
                    </a:lnT>
                    <a:lnB w="12699" algn="ctr">
                      <a:solidFill>
                        <a:schemeClr val="accent6"/>
                      </a:solidFill>
                    </a:lnB>
                    <a:solidFill>
                      <a:schemeClr val="accent6"/>
                    </a:solidFill>
                  </a:tcPr>
                </a:tc>
                <a:tc>
                  <a:txBody>
                    <a:bodyPr/>
                    <a:p>
                      <a:pPr algn="ctr">
                        <a:defRPr/>
                      </a:pPr>
                      <a:r>
                        <a:rPr lang="ja-JP" sz="1200" b="1" i="0" u="none" strike="noStrike" cap="none" spc="0">
                          <a:solidFill>
                            <a:schemeClr val="bg1"/>
                          </a:solidFill>
                          <a:latin typeface="TakaoPGothic"/>
                          <a:ea typeface="TakaoPGothic"/>
                          <a:cs typeface="TakaoPGothic"/>
                        </a:rPr>
                        <a:t>使用目的</a:t>
                      </a:r>
                      <a:endParaRPr sz="1200" b="1">
                        <a:solidFill>
                          <a:schemeClr val="bg1"/>
                        </a:solidFill>
                        <a:latin typeface="TakaoPGothic"/>
                        <a:cs typeface="TakaoPGothic"/>
                      </a:endParaRPr>
                    </a:p>
                  </a:txBody>
                  <a:tcPr anchor="ctr">
                    <a:lnL w="12699" algn="ctr">
                      <a:solidFill>
                        <a:schemeClr val="accent6"/>
                      </a:solidFill>
                    </a:lnL>
                    <a:lnR w="12699" algn="ctr">
                      <a:solidFill>
                        <a:schemeClr val="accent6"/>
                      </a:solidFill>
                    </a:lnR>
                    <a:lnT w="19049" algn="ctr">
                      <a:solidFill>
                        <a:schemeClr val="accent6"/>
                      </a:solidFill>
                    </a:lnT>
                    <a:lnB w="12699" algn="ctr">
                      <a:solidFill>
                        <a:schemeClr val="accent6"/>
                      </a:solidFill>
                    </a:lnB>
                    <a:solidFill>
                      <a:schemeClr val="accent6"/>
                    </a:solidFill>
                  </a:tcPr>
                </a:tc>
                <a:tc>
                  <a:txBody>
                    <a:bodyPr/>
                    <a:p>
                      <a:pPr algn="ctr">
                        <a:defRPr/>
                      </a:pPr>
                      <a:r>
                        <a:rPr lang="ja-JP" sz="1200" b="1" i="0" u="none" strike="noStrike" cap="none" spc="0">
                          <a:solidFill>
                            <a:schemeClr val="bg1"/>
                          </a:solidFill>
                          <a:latin typeface="TakaoPGothic"/>
                          <a:ea typeface="TakaoPGothic"/>
                          <a:cs typeface="TakaoPGothic"/>
                        </a:rPr>
                        <a:t>情報認識への影響</a:t>
                      </a:r>
                      <a:endParaRPr sz="1200" b="1">
                        <a:solidFill>
                          <a:schemeClr val="bg1"/>
                        </a:solidFill>
                        <a:latin typeface="TakaoPGothic"/>
                        <a:cs typeface="TakaoPGothic"/>
                      </a:endParaRPr>
                    </a:p>
                  </a:txBody>
                  <a:tcPr anchor="ctr">
                    <a:lnL w="12699" algn="ctr">
                      <a:solidFill>
                        <a:schemeClr val="accent6"/>
                      </a:solidFill>
                    </a:lnL>
                    <a:lnR w="12699" algn="ctr">
                      <a:solidFill>
                        <a:schemeClr val="accent6"/>
                      </a:solidFill>
                    </a:lnR>
                    <a:lnT w="19049" algn="ctr">
                      <a:solidFill>
                        <a:schemeClr val="accent6"/>
                      </a:solidFill>
                    </a:lnT>
                    <a:lnB w="12699" algn="ctr">
                      <a:solidFill>
                        <a:schemeClr val="accent6"/>
                      </a:solidFill>
                    </a:lnB>
                    <a:solidFill>
                      <a:schemeClr val="accent6"/>
                    </a:solidFill>
                  </a:tcPr>
                </a:tc>
                <a:tc>
                  <a:txBody>
                    <a:bodyPr/>
                    <a:p>
                      <a:pPr algn="ctr">
                        <a:defRPr/>
                      </a:pPr>
                      <a:r>
                        <a:rPr lang="ja-JP" sz="1200" b="1" i="0" u="none" strike="noStrike" cap="none" spc="0">
                          <a:solidFill>
                            <a:schemeClr val="bg1"/>
                          </a:solidFill>
                          <a:latin typeface="TakaoPGothic"/>
                          <a:ea typeface="TakaoPGothic"/>
                          <a:cs typeface="TakaoPGothic"/>
                        </a:rPr>
                        <a:t>追加機能</a:t>
                      </a:r>
                      <a:endParaRPr sz="1200" b="1">
                        <a:solidFill>
                          <a:schemeClr val="bg1"/>
                        </a:solidFill>
                        <a:latin typeface="TakaoPGothic"/>
                        <a:cs typeface="TakaoPGothic"/>
                      </a:endParaRPr>
                    </a:p>
                  </a:txBody>
                  <a:tcPr anchor="ctr">
                    <a:lnL w="12699" algn="ctr">
                      <a:solidFill>
                        <a:schemeClr val="accent6"/>
                      </a:solidFill>
                    </a:lnL>
                    <a:lnR w="19049" algn="ctr">
                      <a:solidFill>
                        <a:schemeClr val="accent6"/>
                      </a:solidFill>
                    </a:lnR>
                    <a:lnT w="19049" algn="ctr">
                      <a:solidFill>
                        <a:schemeClr val="accent6"/>
                      </a:solidFill>
                    </a:lnT>
                    <a:lnB w="12699" algn="ctr">
                      <a:solidFill>
                        <a:schemeClr val="accent6"/>
                      </a:solidFill>
                    </a:lnB>
                    <a:solidFill>
                      <a:schemeClr val="accent6"/>
                    </a:solidFill>
                  </a:tcPr>
                </a:tc>
              </a:tr>
              <a:tr h="705608">
                <a:tc>
                  <a:txBody>
                    <a:bodyPr/>
                    <a:p>
                      <a:pPr marL="0" marR="0" indent="0" algn="ctr">
                        <a:lnSpc>
                          <a:spcPct val="100000"/>
                        </a:lnSpc>
                        <a:spcBef>
                          <a:spcPts val="0"/>
                        </a:spcBef>
                        <a:spcAft>
                          <a:spcPts val="0"/>
                        </a:spcAft>
                        <a:defRPr/>
                      </a:pPr>
                      <a:r>
                        <a:rPr lang="ja-JP" sz="1200" b="0" i="0" u="none" strike="noStrike" cap="none" spc="0">
                          <a:solidFill>
                            <a:schemeClr val="tx1"/>
                          </a:solidFill>
                          <a:latin typeface="TakaoPGothic"/>
                          <a:ea typeface="TakaoPGothic"/>
                          <a:cs typeface="TakaoPGothic"/>
                        </a:rPr>
                        <a:t>教師＆学生</a:t>
                      </a:r>
                      <a:endParaRPr sz="1200" b="0" i="0" u="none" strike="noStrike" cap="none" spc="0">
                        <a:solidFill>
                          <a:schemeClr val="tx1"/>
                        </a:solidFill>
                        <a:latin typeface="TakaoPGothic"/>
                        <a:cs typeface="TakaoPGothic"/>
                      </a:endParaRPr>
                    </a:p>
                  </a:txBody>
                  <a:tcPr anchor="ctr">
                    <a:lnL w="1904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ja-JP" sz="1200" b="0">
                          <a:solidFill>
                            <a:schemeClr val="tx1"/>
                          </a:solidFill>
                          <a:latin typeface="TakaoPGothic"/>
                          <a:ea typeface="TakaoPGothic"/>
                          <a:cs typeface="TakaoPGothic"/>
                        </a:rPr>
                        <a:t>80 %</a:t>
                      </a:r>
                      <a:endParaRPr sz="1200" b="0">
                        <a:solidFill>
                          <a:schemeClr val="tx1"/>
                        </a:solidFill>
                        <a:latin typeface="TakaoPGothic"/>
                        <a:cs typeface="TakaoPGothic"/>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marL="0" marR="0" indent="0" algn="ctr">
                        <a:lnSpc>
                          <a:spcPct val="100000"/>
                        </a:lnSpc>
                        <a:spcBef>
                          <a:spcPts val="0"/>
                        </a:spcBef>
                        <a:spcAft>
                          <a:spcPts val="0"/>
                        </a:spcAft>
                        <a:defRPr/>
                      </a:pPr>
                      <a:r>
                        <a:rPr lang="ja-JP" sz="1200" b="0" i="0" u="none" strike="noStrike" cap="none" spc="0">
                          <a:solidFill>
                            <a:schemeClr val="tx1"/>
                          </a:solidFill>
                          <a:latin typeface="TakaoPGothic"/>
                          <a:ea typeface="TakaoPGothic"/>
                          <a:cs typeface="TakaoPGothic"/>
                        </a:rPr>
                        <a:t>教育プレゼン</a:t>
                      </a:r>
                      <a:endParaRPr sz="1200" b="0" i="0" u="none" strike="noStrike" cap="none" spc="0">
                        <a:solidFill>
                          <a:schemeClr val="tx1"/>
                        </a:solidFill>
                        <a:latin typeface="TakaoPGothic"/>
                        <a:cs typeface="TakaoPGothic"/>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ja-JP" sz="1200" b="0" i="0" u="none" strike="noStrike" cap="none" spc="0">
                          <a:solidFill>
                            <a:schemeClr val="tx1"/>
                          </a:solidFill>
                          <a:latin typeface="TakaoPGothic"/>
                          <a:ea typeface="TakaoPGothic"/>
                          <a:cs typeface="TakaoPGothic"/>
                        </a:rPr>
                        <a:t>知覚と注意の持続の向上</a:t>
                      </a:r>
                      <a:endParaRPr sz="1200" b="0" i="0" u="none" strike="noStrike" cap="none" spc="0">
                        <a:solidFill>
                          <a:schemeClr val="tx1"/>
                        </a:solidFill>
                        <a:latin typeface="TakaoPGothic"/>
                        <a:cs typeface="TakaoPGothic"/>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ja-JP" sz="1200" b="0" i="0" u="none" strike="noStrike" cap="none" spc="0">
                          <a:solidFill>
                            <a:schemeClr val="tx1"/>
                          </a:solidFill>
                          <a:latin typeface="TakaoPGothic"/>
                          <a:ea typeface="TakaoPGothic"/>
                          <a:cs typeface="TakaoPGothic"/>
                        </a:rPr>
                        <a:t>アニメーションと</a:t>
                      </a:r>
                      <a:br>
                        <a:rPr lang="ja-JP" sz="1200" b="0" i="0" u="none" strike="noStrike" cap="none" spc="0">
                          <a:solidFill>
                            <a:schemeClr val="tx1"/>
                          </a:solidFill>
                          <a:latin typeface="TakaoPGothic"/>
                          <a:ea typeface="TakaoPGothic"/>
                          <a:cs typeface="TakaoPGothic"/>
                        </a:rPr>
                      </a:br>
                      <a:r>
                        <a:rPr lang="ja-JP" sz="1200" b="0" i="0" u="none" strike="noStrike" cap="none" spc="0">
                          <a:solidFill>
                            <a:schemeClr val="tx1"/>
                          </a:solidFill>
                          <a:latin typeface="TakaoPGothic"/>
                          <a:ea typeface="TakaoPGothic"/>
                          <a:cs typeface="TakaoPGothic"/>
                        </a:rPr>
                        <a:t>スライド間の遷移</a:t>
                      </a:r>
                      <a:endParaRPr sz="1200" b="0" i="0" u="none" strike="noStrike" cap="none" spc="0">
                        <a:solidFill>
                          <a:schemeClr val="tx1"/>
                        </a:solidFill>
                        <a:latin typeface="TakaoPGothic"/>
                        <a:cs typeface="TakaoPGothic"/>
                      </a:endParaRPr>
                    </a:p>
                  </a:txBody>
                  <a:tcPr anchor="ctr">
                    <a:lnL w="12699" algn="ctr">
                      <a:solidFill>
                        <a:schemeClr val="accent6"/>
                      </a:solidFill>
                    </a:lnL>
                    <a:lnR w="19049" algn="ctr">
                      <a:solidFill>
                        <a:schemeClr val="accent6"/>
                      </a:solidFill>
                    </a:lnR>
                    <a:lnT w="12699" algn="ctr">
                      <a:solidFill>
                        <a:schemeClr val="accent6"/>
                      </a:solidFill>
                    </a:lnT>
                    <a:lnB w="12699" algn="ctr">
                      <a:solidFill>
                        <a:schemeClr val="accent6"/>
                      </a:solidFill>
                    </a:lnB>
                    <a:noFill/>
                  </a:tcPr>
                </a:tc>
              </a:tr>
              <a:tr h="640375">
                <a:tc>
                  <a:txBody>
                    <a:bodyPr/>
                    <a:p>
                      <a:pPr algn="ctr">
                        <a:defRPr/>
                      </a:pPr>
                      <a:r>
                        <a:rPr lang="ja-JP" sz="1200" b="0" i="0" u="none" strike="noStrike" cap="none" spc="0">
                          <a:solidFill>
                            <a:schemeClr val="tx1"/>
                          </a:solidFill>
                          <a:latin typeface="TakaoPGothic"/>
                          <a:ea typeface="TakaoPGothic"/>
                          <a:cs typeface="TakaoPGothic"/>
                        </a:rPr>
                        <a:t>ビジネスプロフェッショナル</a:t>
                      </a:r>
                      <a:endParaRPr sz="1200" b="0">
                        <a:solidFill>
                          <a:schemeClr val="tx1"/>
                        </a:solidFill>
                        <a:latin typeface="TakaoPGothic"/>
                        <a:cs typeface="TakaoPGothic"/>
                      </a:endParaRPr>
                    </a:p>
                  </a:txBody>
                  <a:tcPr anchor="ctr">
                    <a:lnL w="1904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ja-JP" sz="1200" b="0">
                          <a:solidFill>
                            <a:schemeClr val="tx1"/>
                          </a:solidFill>
                          <a:latin typeface="TakaoPGothic"/>
                          <a:ea typeface="TakaoPGothic"/>
                          <a:cs typeface="TakaoPGothic"/>
                        </a:rPr>
                        <a:t>70 %</a:t>
                      </a:r>
                      <a:endParaRPr sz="1200" b="0">
                        <a:solidFill>
                          <a:schemeClr val="tx1"/>
                        </a:solidFill>
                        <a:latin typeface="TakaoPGothic"/>
                        <a:cs typeface="TakaoPGothic"/>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ja-JP" sz="1200" b="0" i="0" u="none" strike="noStrike" cap="none" spc="0">
                          <a:solidFill>
                            <a:schemeClr val="tx1"/>
                          </a:solidFill>
                          <a:latin typeface="TakaoPGothic"/>
                          <a:ea typeface="TakaoPGothic"/>
                          <a:cs typeface="TakaoPGothic"/>
                        </a:rPr>
                        <a:t>ビジネス企画書＆</a:t>
                      </a:r>
                      <a:br>
                        <a:rPr lang="ja-JP" sz="1200" b="0" i="0" u="none" strike="noStrike" cap="none" spc="0">
                          <a:solidFill>
                            <a:schemeClr val="tx1"/>
                          </a:solidFill>
                          <a:latin typeface="TakaoPGothic"/>
                          <a:ea typeface="TakaoPGothic"/>
                          <a:cs typeface="TakaoPGothic"/>
                        </a:rPr>
                      </a:br>
                      <a:r>
                        <a:rPr lang="ja-JP" sz="1200" b="0" i="0" u="none" strike="noStrike" cap="none" spc="0">
                          <a:solidFill>
                            <a:schemeClr val="tx1"/>
                          </a:solidFill>
                          <a:latin typeface="TakaoPGothic"/>
                          <a:ea typeface="TakaoPGothic"/>
                          <a:cs typeface="TakaoPGothic"/>
                        </a:rPr>
                        <a:t>レポート</a:t>
                      </a:r>
                      <a:endParaRPr sz="1200" b="0">
                        <a:solidFill>
                          <a:schemeClr val="tx1"/>
                        </a:solidFill>
                        <a:latin typeface="TakaoPGothic"/>
                        <a:cs typeface="TakaoPGothic"/>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marL="0" marR="0" indent="0" algn="ctr">
                        <a:lnSpc>
                          <a:spcPct val="100000"/>
                        </a:lnSpc>
                        <a:spcBef>
                          <a:spcPts val="0"/>
                        </a:spcBef>
                        <a:spcAft>
                          <a:spcPts val="0"/>
                        </a:spcAft>
                        <a:defRPr/>
                      </a:pPr>
                      <a:r>
                        <a:rPr lang="ja-JP" sz="1200" b="0" i="0" u="none" strike="noStrike" cap="none" spc="0">
                          <a:solidFill>
                            <a:schemeClr val="tx1"/>
                          </a:solidFill>
                          <a:latin typeface="TakaoPGothic"/>
                          <a:ea typeface="TakaoPGothic"/>
                          <a:cs typeface="TakaoPGothic"/>
                        </a:rPr>
                        <a:t>メッセージの説得力を</a:t>
                      </a:r>
                      <a:br>
                        <a:rPr lang="ja-JP" sz="1200" b="0" i="0" u="none" strike="noStrike" cap="none" spc="0">
                          <a:solidFill>
                            <a:schemeClr val="tx1"/>
                          </a:solidFill>
                          <a:latin typeface="TakaoPGothic"/>
                          <a:ea typeface="TakaoPGothic"/>
                          <a:cs typeface="TakaoPGothic"/>
                        </a:rPr>
                      </a:br>
                      <a:r>
                        <a:rPr lang="ja-JP" sz="1200" b="0" i="0" u="none" strike="noStrike" cap="none" spc="0">
                          <a:solidFill>
                            <a:schemeClr val="tx1"/>
                          </a:solidFill>
                          <a:latin typeface="TakaoPGothic"/>
                          <a:ea typeface="TakaoPGothic"/>
                          <a:cs typeface="TakaoPGothic"/>
                        </a:rPr>
                        <a:t>高める</a:t>
                      </a:r>
                      <a:endParaRPr sz="1200" b="0" i="0" u="none" strike="noStrike" cap="none" spc="0">
                        <a:solidFill>
                          <a:schemeClr val="tx1"/>
                        </a:solidFill>
                        <a:latin typeface="TakaoPGothic"/>
                        <a:cs typeface="TakaoPGothic"/>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ja-JP" sz="1200" b="0" i="0" u="none" strike="noStrike" cap="none" spc="0">
                          <a:solidFill>
                            <a:schemeClr val="tx1"/>
                          </a:solidFill>
                          <a:latin typeface="TakaoPGothic"/>
                          <a:ea typeface="TakaoPGothic"/>
                          <a:cs typeface="TakaoPGothic"/>
                        </a:rPr>
                        <a:t>組み込みのテンプレートと</a:t>
                      </a:r>
                      <a:br>
                        <a:rPr lang="ja-JP" sz="1200" b="0" i="0" u="none" strike="noStrike" cap="none" spc="0">
                          <a:solidFill>
                            <a:schemeClr val="tx1"/>
                          </a:solidFill>
                          <a:latin typeface="TakaoPGothic"/>
                          <a:ea typeface="TakaoPGothic"/>
                          <a:cs typeface="TakaoPGothic"/>
                        </a:rPr>
                      </a:br>
                      <a:r>
                        <a:rPr lang="ja-JP" sz="1200" b="0" i="0" u="none" strike="noStrike" cap="none" spc="0">
                          <a:solidFill>
                            <a:schemeClr val="tx1"/>
                          </a:solidFill>
                          <a:latin typeface="TakaoPGothic"/>
                          <a:ea typeface="TakaoPGothic"/>
                          <a:cs typeface="TakaoPGothic"/>
                        </a:rPr>
                        <a:t>チャート</a:t>
                      </a:r>
                      <a:endParaRPr sz="1200" b="0" i="0" u="none" strike="noStrike" cap="none" spc="0">
                        <a:solidFill>
                          <a:schemeClr val="tx1"/>
                        </a:solidFill>
                        <a:latin typeface="TakaoPGothic"/>
                        <a:cs typeface="TakaoPGothic"/>
                      </a:endParaRPr>
                    </a:p>
                  </a:txBody>
                  <a:tcPr anchor="ctr">
                    <a:lnL w="12699" algn="ctr">
                      <a:solidFill>
                        <a:schemeClr val="accent6"/>
                      </a:solidFill>
                    </a:lnL>
                    <a:lnR w="19049" algn="ctr">
                      <a:solidFill>
                        <a:schemeClr val="accent6"/>
                      </a:solidFill>
                    </a:lnR>
                    <a:lnT w="12699" algn="ctr">
                      <a:solidFill>
                        <a:schemeClr val="accent6"/>
                      </a:solidFill>
                    </a:lnT>
                    <a:lnB w="12699" algn="ctr">
                      <a:solidFill>
                        <a:schemeClr val="accent6"/>
                      </a:solidFill>
                    </a:lnB>
                    <a:noFill/>
                  </a:tcPr>
                </a:tc>
              </a:tr>
              <a:tr h="640375">
                <a:tc>
                  <a:txBody>
                    <a:bodyPr/>
                    <a:p>
                      <a:pPr algn="ctr">
                        <a:defRPr/>
                      </a:pPr>
                      <a:r>
                        <a:rPr lang="ja-JP" sz="1200" b="0" i="0" u="none" strike="noStrike" cap="none" spc="0">
                          <a:solidFill>
                            <a:schemeClr val="tx1"/>
                          </a:solidFill>
                          <a:latin typeface="TakaoPGothic"/>
                          <a:ea typeface="TakaoPGothic"/>
                          <a:cs typeface="TakaoPGothic"/>
                        </a:rPr>
                        <a:t>マーケティング＆</a:t>
                      </a:r>
                      <a:br>
                        <a:rPr lang="ja-JP" sz="1200" b="0" i="0" u="none" strike="noStrike" cap="none" spc="0">
                          <a:solidFill>
                            <a:schemeClr val="tx1"/>
                          </a:solidFill>
                          <a:latin typeface="TakaoPGothic"/>
                          <a:ea typeface="TakaoPGothic"/>
                          <a:cs typeface="TakaoPGothic"/>
                        </a:rPr>
                      </a:br>
                      <a:r>
                        <a:rPr lang="ja-JP" sz="1200" b="0" i="0" u="none" strike="noStrike" cap="none" spc="0">
                          <a:solidFill>
                            <a:schemeClr val="tx1"/>
                          </a:solidFill>
                          <a:latin typeface="TakaoPGothic"/>
                          <a:ea typeface="TakaoPGothic"/>
                          <a:cs typeface="TakaoPGothic"/>
                        </a:rPr>
                        <a:t>広告担当者</a:t>
                      </a:r>
                      <a:endParaRPr sz="1200" b="0">
                        <a:solidFill>
                          <a:schemeClr val="tx1"/>
                        </a:solidFill>
                        <a:latin typeface="TakaoPGothic"/>
                        <a:cs typeface="TakaoPGothic"/>
                      </a:endParaRPr>
                    </a:p>
                  </a:txBody>
                  <a:tcPr anchor="ctr">
                    <a:lnL w="1904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ja-JP" sz="1200" b="0">
                          <a:solidFill>
                            <a:schemeClr val="tx1"/>
                          </a:solidFill>
                          <a:latin typeface="TakaoPGothic"/>
                          <a:ea typeface="TakaoPGothic"/>
                          <a:cs typeface="TakaoPGothic"/>
                        </a:rPr>
                        <a:t>85 %</a:t>
                      </a:r>
                      <a:endParaRPr sz="1200" b="0">
                        <a:solidFill>
                          <a:schemeClr val="tx1"/>
                        </a:solidFill>
                        <a:latin typeface="TakaoPGothic"/>
                        <a:cs typeface="TakaoPGothic"/>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ja-JP" sz="1200" b="0" i="0" u="none" strike="noStrike" cap="none" spc="0">
                          <a:solidFill>
                            <a:schemeClr val="tx1"/>
                          </a:solidFill>
                          <a:latin typeface="TakaoPGothic"/>
                          <a:ea typeface="TakaoPGothic"/>
                          <a:cs typeface="TakaoPGothic"/>
                        </a:rPr>
                        <a:t>広告＆マーケティング資料</a:t>
                      </a:r>
                      <a:endParaRPr sz="1200" b="0">
                        <a:solidFill>
                          <a:schemeClr val="tx1"/>
                        </a:solidFill>
                        <a:latin typeface="TakaoPGothic"/>
                        <a:cs typeface="TakaoPGothic"/>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ja-JP" sz="1200" b="0" i="0" u="none" strike="noStrike" cap="none" spc="0">
                          <a:solidFill>
                            <a:schemeClr val="tx1"/>
                          </a:solidFill>
                          <a:latin typeface="TakaoPGothic"/>
                          <a:ea typeface="TakaoPGothic"/>
                          <a:cs typeface="TakaoPGothic"/>
                        </a:rPr>
                        <a:t>製品に注目を集める</a:t>
                      </a:r>
                      <a:endParaRPr sz="1200" b="0">
                        <a:solidFill>
                          <a:schemeClr val="tx1"/>
                        </a:solidFill>
                        <a:latin typeface="TakaoPGothic"/>
                        <a:cs typeface="TakaoPGothic"/>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ja-JP" sz="1200" b="0" i="0" u="none" strike="noStrike" cap="none" spc="0">
                          <a:solidFill>
                            <a:schemeClr val="tx1"/>
                          </a:solidFill>
                          <a:latin typeface="TakaoPGothic"/>
                          <a:ea typeface="TakaoPGothic"/>
                          <a:cs typeface="TakaoPGothic"/>
                        </a:rPr>
                        <a:t>分析ツールとの連携</a:t>
                      </a:r>
                      <a:endParaRPr sz="1200" b="0">
                        <a:solidFill>
                          <a:schemeClr val="tx1"/>
                        </a:solidFill>
                        <a:latin typeface="TakaoPGothic"/>
                        <a:cs typeface="TakaoPGothic"/>
                      </a:endParaRPr>
                    </a:p>
                  </a:txBody>
                  <a:tcPr anchor="ctr">
                    <a:lnL w="12699" algn="ctr">
                      <a:solidFill>
                        <a:schemeClr val="accent6"/>
                      </a:solidFill>
                    </a:lnL>
                    <a:lnR w="19049" algn="ctr">
                      <a:solidFill>
                        <a:schemeClr val="accent6"/>
                      </a:solidFill>
                    </a:lnR>
                    <a:lnT w="12699" algn="ctr">
                      <a:solidFill>
                        <a:schemeClr val="accent6"/>
                      </a:solidFill>
                    </a:lnT>
                    <a:lnB w="12699" algn="ctr">
                      <a:solidFill>
                        <a:schemeClr val="accent6"/>
                      </a:solidFill>
                    </a:lnB>
                    <a:noFill/>
                  </a:tcPr>
                </a:tc>
              </a:tr>
              <a:tr h="640375">
                <a:tc>
                  <a:txBody>
                    <a:bodyPr/>
                    <a:p>
                      <a:pPr algn="ctr">
                        <a:defRPr/>
                      </a:pPr>
                      <a:r>
                        <a:rPr lang="ja-JP" sz="1200" b="0" i="0" u="none" strike="noStrike" cap="none" spc="0">
                          <a:solidFill>
                            <a:schemeClr val="tx1"/>
                          </a:solidFill>
                          <a:latin typeface="TakaoPGothic"/>
                          <a:ea typeface="TakaoPGothic"/>
                          <a:cs typeface="TakaoPGothic"/>
                        </a:rPr>
                        <a:t>科学研究者</a:t>
                      </a:r>
                      <a:endParaRPr sz="1200" b="0">
                        <a:solidFill>
                          <a:schemeClr val="tx1"/>
                        </a:solidFill>
                        <a:latin typeface="TakaoPGothic"/>
                        <a:cs typeface="TakaoPGothic"/>
                      </a:endParaRPr>
                    </a:p>
                  </a:txBody>
                  <a:tcPr anchor="ctr">
                    <a:lnL w="1904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ja-JP" sz="1200" b="0">
                          <a:solidFill>
                            <a:schemeClr val="tx1"/>
                          </a:solidFill>
                          <a:latin typeface="TakaoPGothic"/>
                          <a:ea typeface="TakaoPGothic"/>
                          <a:cs typeface="TakaoPGothic"/>
                        </a:rPr>
                        <a:t>60 %</a:t>
                      </a:r>
                      <a:endParaRPr sz="1200" b="0">
                        <a:solidFill>
                          <a:schemeClr val="tx1"/>
                        </a:solidFill>
                        <a:latin typeface="TakaoPGothic"/>
                        <a:cs typeface="TakaoPGothic"/>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ja-JP" sz="1200" b="0" i="0" u="none" strike="noStrike" cap="none" spc="0">
                          <a:solidFill>
                            <a:schemeClr val="tx1"/>
                          </a:solidFill>
                          <a:latin typeface="TakaoPGothic"/>
                          <a:ea typeface="TakaoPGothic"/>
                          <a:cs typeface="TakaoPGothic"/>
                        </a:rPr>
                        <a:t>研究成果の発表</a:t>
                      </a:r>
                      <a:endParaRPr sz="1200" b="0">
                        <a:solidFill>
                          <a:schemeClr val="tx1"/>
                        </a:solidFill>
                        <a:latin typeface="TakaoPGothic"/>
                        <a:cs typeface="TakaoPGothic"/>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ja-JP" sz="1200" b="0" i="0" u="none" strike="noStrike" cap="none" spc="0">
                          <a:solidFill>
                            <a:schemeClr val="tx1"/>
                          </a:solidFill>
                          <a:latin typeface="TakaoPGothic"/>
                          <a:ea typeface="TakaoPGothic"/>
                          <a:cs typeface="TakaoPGothic"/>
                        </a:rPr>
                        <a:t>複雑なデータの可視性</a:t>
                      </a:r>
                      <a:endParaRPr sz="1200" b="0">
                        <a:solidFill>
                          <a:schemeClr val="tx1"/>
                        </a:solidFill>
                        <a:latin typeface="TakaoPGothic"/>
                        <a:cs typeface="TakaoPGothic"/>
                      </a:endParaRPr>
                    </a:p>
                  </a:txBody>
                  <a:tcPr anchor="ctr">
                    <a:lnL w="12699" algn="ctr">
                      <a:solidFill>
                        <a:schemeClr val="accent6"/>
                      </a:solidFill>
                    </a:lnL>
                    <a:lnR w="12699" algn="ctr">
                      <a:solidFill>
                        <a:schemeClr val="accent6"/>
                      </a:solidFill>
                    </a:lnR>
                    <a:lnT w="12699" algn="ctr">
                      <a:solidFill>
                        <a:schemeClr val="accent6"/>
                      </a:solidFill>
                    </a:lnT>
                    <a:lnB w="12699" algn="ctr">
                      <a:solidFill>
                        <a:schemeClr val="accent6"/>
                      </a:solidFill>
                    </a:lnB>
                    <a:noFill/>
                  </a:tcPr>
                </a:tc>
                <a:tc>
                  <a:txBody>
                    <a:bodyPr/>
                    <a:p>
                      <a:pPr algn="ctr">
                        <a:defRPr/>
                      </a:pPr>
                      <a:r>
                        <a:rPr lang="ja-JP" sz="1200" b="0" i="0" u="none" strike="noStrike" cap="none" spc="0">
                          <a:solidFill>
                            <a:schemeClr val="tx1"/>
                          </a:solidFill>
                          <a:latin typeface="TakaoPGothic"/>
                          <a:ea typeface="TakaoPGothic"/>
                          <a:cs typeface="TakaoPGothic"/>
                        </a:rPr>
                        <a:t>特殊なグラフの種類</a:t>
                      </a:r>
                      <a:endParaRPr sz="1200" b="0" i="0" u="none" strike="noStrike" cap="none" spc="0">
                        <a:solidFill>
                          <a:schemeClr val="tx1"/>
                        </a:solidFill>
                        <a:latin typeface="TakaoPGothic"/>
                        <a:cs typeface="TakaoPGothic"/>
                      </a:endParaRPr>
                    </a:p>
                  </a:txBody>
                  <a:tcPr anchor="ctr">
                    <a:lnL w="12699" algn="ctr">
                      <a:solidFill>
                        <a:schemeClr val="accent6"/>
                      </a:solidFill>
                    </a:lnL>
                    <a:lnR w="19049" algn="ctr">
                      <a:solidFill>
                        <a:schemeClr val="accent6"/>
                      </a:solidFill>
                    </a:lnR>
                    <a:lnT w="12699" algn="ctr">
                      <a:solidFill>
                        <a:schemeClr val="accent6"/>
                      </a:solidFill>
                    </a:lnT>
                    <a:lnB w="12699" algn="ctr">
                      <a:solidFill>
                        <a:schemeClr val="accent6"/>
                      </a:solidFill>
                    </a:lnB>
                    <a:noFill/>
                  </a:tcPr>
                </a:tc>
              </a:tr>
              <a:tr h="640375">
                <a:tc>
                  <a:txBody>
                    <a:bodyPr/>
                    <a:p>
                      <a:pPr algn="ctr">
                        <a:defRPr/>
                      </a:pPr>
                      <a:r>
                        <a:rPr lang="ja-JP" sz="1200" b="0" i="0" u="none" strike="noStrike" cap="none" spc="0">
                          <a:solidFill>
                            <a:schemeClr val="tx1"/>
                          </a:solidFill>
                          <a:latin typeface="TakaoPGothic"/>
                          <a:ea typeface="TakaoPGothic"/>
                          <a:cs typeface="TakaoPGothic"/>
                        </a:rPr>
                        <a:t>イベント主催者</a:t>
                      </a:r>
                      <a:endParaRPr sz="1200" b="0">
                        <a:solidFill>
                          <a:schemeClr val="tx1"/>
                        </a:solidFill>
                        <a:latin typeface="TakaoPGothic"/>
                        <a:cs typeface="TakaoPGothic"/>
                      </a:endParaRPr>
                    </a:p>
                  </a:txBody>
                  <a:tcPr anchor="ctr">
                    <a:lnL w="19049" algn="ctr">
                      <a:solidFill>
                        <a:schemeClr val="accent6"/>
                      </a:solidFill>
                    </a:lnL>
                    <a:lnR w="12699" algn="ctr">
                      <a:solidFill>
                        <a:schemeClr val="accent6"/>
                      </a:solidFill>
                    </a:lnR>
                    <a:lnT w="12699" algn="ctr">
                      <a:solidFill>
                        <a:schemeClr val="accent6"/>
                      </a:solidFill>
                    </a:lnT>
                    <a:lnB w="19049" algn="ctr">
                      <a:solidFill>
                        <a:schemeClr val="accent6"/>
                      </a:solidFill>
                    </a:lnB>
                    <a:noFill/>
                  </a:tcPr>
                </a:tc>
                <a:tc>
                  <a:txBody>
                    <a:bodyPr/>
                    <a:p>
                      <a:pPr algn="ctr">
                        <a:defRPr/>
                      </a:pPr>
                      <a:r>
                        <a:rPr lang="ja-JP" sz="1200" b="0">
                          <a:solidFill>
                            <a:schemeClr val="tx1"/>
                          </a:solidFill>
                          <a:latin typeface="TakaoPGothic"/>
                          <a:ea typeface="TakaoPGothic"/>
                          <a:cs typeface="TakaoPGothic"/>
                        </a:rPr>
                        <a:t>90 %</a:t>
                      </a:r>
                      <a:endParaRPr sz="1200" b="0">
                        <a:solidFill>
                          <a:schemeClr val="tx1"/>
                        </a:solidFill>
                        <a:latin typeface="TakaoPGothic"/>
                        <a:cs typeface="TakaoPGothic"/>
                      </a:endParaRPr>
                    </a:p>
                  </a:txBody>
                  <a:tcPr anchor="ctr">
                    <a:lnL w="12699" algn="ctr">
                      <a:solidFill>
                        <a:schemeClr val="accent6"/>
                      </a:solidFill>
                    </a:lnL>
                    <a:lnR w="12699" algn="ctr">
                      <a:solidFill>
                        <a:schemeClr val="accent6"/>
                      </a:solidFill>
                    </a:lnR>
                    <a:lnT w="12699" algn="ctr">
                      <a:solidFill>
                        <a:schemeClr val="accent6"/>
                      </a:solidFill>
                    </a:lnT>
                    <a:lnB w="19049" algn="ctr">
                      <a:solidFill>
                        <a:schemeClr val="accent6"/>
                      </a:solidFill>
                    </a:lnB>
                    <a:noFill/>
                  </a:tcPr>
                </a:tc>
                <a:tc>
                  <a:txBody>
                    <a:bodyPr/>
                    <a:p>
                      <a:pPr algn="ctr">
                        <a:defRPr/>
                      </a:pPr>
                      <a:r>
                        <a:rPr lang="ja-JP" sz="1200" b="0" i="0" u="none" strike="noStrike" cap="none" spc="0">
                          <a:solidFill>
                            <a:schemeClr val="tx1"/>
                          </a:solidFill>
                          <a:latin typeface="TakaoPGothic"/>
                          <a:ea typeface="TakaoPGothic"/>
                          <a:cs typeface="TakaoPGothic"/>
                        </a:rPr>
                        <a:t>イベント企画＆調整</a:t>
                      </a:r>
                      <a:endParaRPr sz="1200" b="0">
                        <a:solidFill>
                          <a:schemeClr val="tx1"/>
                        </a:solidFill>
                        <a:latin typeface="TakaoPGothic"/>
                        <a:cs typeface="TakaoPGothic"/>
                      </a:endParaRPr>
                    </a:p>
                  </a:txBody>
                  <a:tcPr anchor="ctr">
                    <a:lnL w="12699" algn="ctr">
                      <a:solidFill>
                        <a:schemeClr val="accent6"/>
                      </a:solidFill>
                    </a:lnL>
                    <a:lnR w="12699" algn="ctr">
                      <a:solidFill>
                        <a:schemeClr val="accent6"/>
                      </a:solidFill>
                    </a:lnR>
                    <a:lnT w="12699" algn="ctr">
                      <a:solidFill>
                        <a:schemeClr val="accent6"/>
                      </a:solidFill>
                    </a:lnT>
                    <a:lnB w="19049" algn="ctr">
                      <a:solidFill>
                        <a:schemeClr val="accent6"/>
                      </a:solidFill>
                    </a:lnB>
                    <a:noFill/>
                  </a:tcPr>
                </a:tc>
                <a:tc>
                  <a:txBody>
                    <a:bodyPr/>
                    <a:p>
                      <a:pPr algn="ctr">
                        <a:defRPr/>
                      </a:pPr>
                      <a:r>
                        <a:rPr lang="ja-JP" sz="1200" b="0" i="0" u="none" strike="noStrike" cap="none" spc="0">
                          <a:solidFill>
                            <a:schemeClr val="tx1"/>
                          </a:solidFill>
                          <a:latin typeface="TakaoPGothic"/>
                          <a:ea typeface="TakaoPGothic"/>
                          <a:cs typeface="TakaoPGothic"/>
                        </a:rPr>
                        <a:t>情報の表現の明確さ</a:t>
                      </a:r>
                      <a:endParaRPr sz="1200" b="0">
                        <a:solidFill>
                          <a:schemeClr val="tx1"/>
                        </a:solidFill>
                        <a:latin typeface="TakaoPGothic"/>
                        <a:cs typeface="TakaoPGothic"/>
                      </a:endParaRPr>
                    </a:p>
                  </a:txBody>
                  <a:tcPr anchor="ctr">
                    <a:lnL w="12699" algn="ctr">
                      <a:solidFill>
                        <a:schemeClr val="accent6"/>
                      </a:solidFill>
                    </a:lnL>
                    <a:lnR w="12699" algn="ctr">
                      <a:solidFill>
                        <a:schemeClr val="accent6"/>
                      </a:solidFill>
                    </a:lnR>
                    <a:lnT w="12699" algn="ctr">
                      <a:solidFill>
                        <a:schemeClr val="accent6"/>
                      </a:solidFill>
                    </a:lnT>
                    <a:lnB w="19049" algn="ctr">
                      <a:solidFill>
                        <a:schemeClr val="accent6"/>
                      </a:solidFill>
                    </a:lnB>
                    <a:noFill/>
                  </a:tcPr>
                </a:tc>
                <a:tc>
                  <a:txBody>
                    <a:bodyPr/>
                    <a:p>
                      <a:pPr algn="ctr">
                        <a:defRPr/>
                      </a:pPr>
                      <a:r>
                        <a:rPr lang="ja-JP" sz="1200" b="0" i="0" u="none" strike="noStrike" cap="none" spc="0">
                          <a:solidFill>
                            <a:schemeClr val="tx1"/>
                          </a:solidFill>
                          <a:latin typeface="TakaoPGothic"/>
                          <a:ea typeface="TakaoPGothic"/>
                          <a:cs typeface="TakaoPGothic"/>
                        </a:rPr>
                        <a:t>インタラクティブ要素</a:t>
                      </a:r>
                      <a:endParaRPr sz="1200" b="0">
                        <a:solidFill>
                          <a:schemeClr val="tx1"/>
                        </a:solidFill>
                        <a:latin typeface="TakaoPGothic"/>
                        <a:cs typeface="TakaoPGothic"/>
                      </a:endParaRPr>
                    </a:p>
                  </a:txBody>
                  <a:tcPr anchor="ctr">
                    <a:lnL w="12699" algn="ctr">
                      <a:solidFill>
                        <a:schemeClr val="accent6"/>
                      </a:solidFill>
                    </a:lnL>
                    <a:lnR w="19049" algn="ctr">
                      <a:solidFill>
                        <a:schemeClr val="accent6"/>
                      </a:solidFill>
                    </a:lnR>
                    <a:lnT w="12699" algn="ctr">
                      <a:solidFill>
                        <a:schemeClr val="accent6"/>
                      </a:solidFill>
                    </a:lnT>
                    <a:lnB w="19049" algn="ctr">
                      <a:solidFill>
                        <a:schemeClr val="accent6"/>
                      </a:solidFill>
                    </a:lnB>
                    <a:noFill/>
                  </a:tcPr>
                </a:tc>
              </a:tr>
            </a:tbl>
          </a:graphicData>
        </a:graphic>
      </p:graphicFrame>
      <p:sp>
        <p:nvSpPr>
          <p:cNvPr id="1873077337" name="Slide Number Placeholder 5"/>
          <p:cNvSpPr>
            <a:spLocks noGrp="1"/>
          </p:cNvSpPr>
          <p:nvPr>
            <p:ph type="sldNum" sz="quarter" idx="12"/>
          </p:nvPr>
        </p:nvSpPr>
        <p:spPr bwMode="auto"/>
        <p:txBody>
          <a:bodyPr/>
          <a:lstStyle/>
          <a:p>
            <a:pPr>
              <a:defRPr/>
            </a:pPr>
            <a:fld id="{4A79E687-AD05-A531-FD65-F1CACB7A6792}" type="slidenum">
              <a:rPr lang="en-US">
                <a:latin typeface="TakaoPGothic"/>
                <a:ea typeface="TakaoPGothic"/>
                <a:cs typeface="TakaoPGothic"/>
              </a:rPr>
              <a:t>6</a:t>
            </a:fld>
            <a:endParaRPr lang="ja-JP">
              <a:latin typeface="TakaoPGothic"/>
              <a:cs typeface="TakaoPGothic"/>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slow" p14:dur="2000" advClick="1">
        <p:push dir="u"/>
      </p:transition>
    </mc:Choice>
    <mc:Fallback>
      <p:transition spd="slow" advClick="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5" presetID="1" presetClass="path" presetSubtype="0" accel="50000" decel="50000" fill="hold" nodeType="withEffect">
                                  <p:stCondLst>
                                    <p:cond delay="0"/>
                                  </p:stCondLst>
                                  <p:childTnLst>
                                    <p:animMotion origin="layout" path="M 0 0 C 0.069 0 0.125 0.056 0.125 0.125 C 0.125 0.194 0.069 0.25 0 0.25 C -0.069 0.25 -0.125 0.194 -0.125 0.125 C -0.125 0.056 -0.069 0 0 0 Z" pathEditMode="relative" ptsTypes="">
                                      <p:cBhvr>
                                        <p:cTn id="6" dur="2000" fill="hold"/>
                                        <p:tgtEl>
                                          <p:spTgt spid="1550052087"/>
                                        </p:tgtEl>
                                        <p:attrNameLst>
                                          <p:attrName>ppt_x</p:attrName>
                                          <p:attrName>ppt_y</p:attrName>
                                        </p:attrNameLst>
                                      </p:cBhvr>
                                    </p:animMotion>
                                  </p:childTnLst>
                                </p:cTn>
                              </p:par>
                              <p:par>
                                <p:cTn id="7" presetID="45" presetClass="entr" presetSubtype="0" fill="hold" nodeType="withEffect">
                                  <p:stCondLst>
                                    <p:cond delay="0"/>
                                  </p:stCondLst>
                                  <p:childTnLst>
                                    <p:set>
                                      <p:cBhvr>
                                        <p:cTn id="8" dur="1" fill="hold">
                                          <p:stCondLst>
                                            <p:cond delay="0"/>
                                          </p:stCondLst>
                                        </p:cTn>
                                        <p:tgtEl>
                                          <p:spTgt spid="1367310816"/>
                                        </p:tgtEl>
                                        <p:attrNameLst>
                                          <p:attrName>style.visibility</p:attrName>
                                        </p:attrNameLst>
                                      </p:cBhvr>
                                      <p:to>
                                        <p:strVal val="visible"/>
                                      </p:to>
                                    </p:set>
                                    <p:animEffect transition="in" filter="fade">
                                      <p:cBhvr>
                                        <p:cTn id="9" dur="2000"/>
                                        <p:tgtEl>
                                          <p:spTgt spid="1367310816"/>
                                        </p:tgtEl>
                                      </p:cBhvr>
                                    </p:animEffect>
                                    <p:anim calcmode="lin" valueType="num">
                                      <p:cBhvr>
                                        <p:cTn id="10" dur="2000" fill="hold"/>
                                        <p:tgtEl>
                                          <p:spTgt spid="1367310816"/>
                                        </p:tgtEl>
                                        <p:attrNameLst>
                                          <p:attrName>ppt_w</p:attrName>
                                        </p:attrNameLst>
                                      </p:cBhvr>
                                      <p:tavLst>
                                        <p:tav tm="0" fmla="#ppt_w*sin(2.5*pi*$)">
                                          <p:val>
                                            <p:fltVal val="0"/>
                                          </p:val>
                                        </p:tav>
                                        <p:tav tm="100000">
                                          <p:val>
                                            <p:fltVal val="1"/>
                                          </p:val>
                                        </p:tav>
                                      </p:tavLst>
                                    </p:anim>
                                    <p:anim calcmode="lin" valueType="num">
                                      <p:cBhvr>
                                        <p:cTn id="11" dur="2000" fill="hold"/>
                                        <p:tgtEl>
                                          <p:spTgt spid="1367310816"/>
                                        </p:tgtEl>
                                        <p:attrNameLst>
                                          <p:attrName>ppt_h</p:attrName>
                                        </p:attrNameLst>
                                      </p:cBhvr>
                                      <p:tavLst>
                                        <p:tav tm="0">
                                          <p:val>
                                            <p:strVal val="#ppt_h"/>
                                          </p:val>
                                        </p:tav>
                                        <p:tav tm="100000">
                                          <p:val>
                                            <p:strVal val="#ppt_h"/>
                                          </p:val>
                                        </p:tav>
                                      </p:tavLst>
                                    </p:anim>
                                  </p:childTnLst>
                                </p:cTn>
                              </p:par>
                              <p:par>
                                <p:cTn id="12" presetID="8" presetClass="emph" presetSubtype="0" fill="hold" nodeType="withEffect">
                                  <p:stCondLst>
                                    <p:cond delay="0"/>
                                  </p:stCondLst>
                                  <p:childTnLst>
                                    <p:animRot by="21600000">
                                      <p:cBhvr>
                                        <p:cTn id="13" dur="2000" fill="hold"/>
                                        <p:tgtEl>
                                          <p:spTgt spid="39277168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xmlns:mc="http://schemas.openxmlformats.org/markup-compatibility/2006" showMasterPhAnim="0" showMasterSp="1" show="1">
  <p:cSld name="">
    <p:bg>
      <p:bgPr shadeToTitle="0">
        <a:gradFill>
          <a:gsLst>
            <a:gs pos="0">
              <a:schemeClr val="accent5">
                <a:lumMod val="60000"/>
                <a:lumOff val="40000"/>
              </a:schemeClr>
            </a:gs>
            <a:gs pos="100000">
              <a:schemeClr val="accent4">
                <a:lumMod val="60000"/>
                <a:lumOff val="40000"/>
              </a:schemeClr>
            </a:gs>
          </a:gsLst>
          <a:lin ang="5400000" scaled="1"/>
        </a:gradFill>
      </p:bgPr>
    </p:bg>
    <p:spTree>
      <p:nvGrpSpPr>
        <p:cNvPr id="1" name=""/>
        <p:cNvGrpSpPr/>
        <p:nvPr/>
      </p:nvGrpSpPr>
      <p:grpSpPr bwMode="auto">
        <a:xfrm>
          <a:off x="0" y="0"/>
          <a:ext cx="0" cy="0"/>
          <a:chOff x="0" y="0"/>
          <a:chExt cx="0" cy="0"/>
        </a:xfrm>
      </p:grpSpPr>
      <p:sp>
        <p:nvSpPr>
          <p:cNvPr id="854675662" name="Круг: прозрачная заливка 1440004681"/>
          <p:cNvSpPr/>
          <p:nvPr/>
        </p:nvSpPr>
        <p:spPr bwMode="auto">
          <a:xfrm>
            <a:off x="10955373" y="1873248"/>
            <a:ext cx="914398" cy="914400"/>
          </a:xfrm>
          <a:prstGeom prst="donut">
            <a:avLst>
              <a:gd name="adj" fmla="val 25000"/>
            </a:avLst>
          </a:prstGeom>
          <a:gradFill>
            <a:gsLst>
              <a:gs pos="0">
                <a:schemeClr val="accent5">
                  <a:lumMod val="60000"/>
                  <a:lumOff val="40000"/>
                </a:schemeClr>
              </a:gs>
              <a:gs pos="100000">
                <a:schemeClr val="accent4">
                  <a:lumMod val="60000"/>
                  <a:lumOff val="40000"/>
                </a:schemeClr>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506007860" name="Круг: прозрачная заливка 1684008025"/>
          <p:cNvSpPr/>
          <p:nvPr/>
        </p:nvSpPr>
        <p:spPr bwMode="auto">
          <a:xfrm>
            <a:off x="8320122" y="5587998"/>
            <a:ext cx="914398" cy="914400"/>
          </a:xfrm>
          <a:prstGeom prst="donut">
            <a:avLst>
              <a:gd name="adj" fmla="val 25000"/>
            </a:avLst>
          </a:prstGeom>
          <a:gradFill>
            <a:gsLst>
              <a:gs pos="0">
                <a:schemeClr val="accent4">
                  <a:lumMod val="60000"/>
                  <a:lumOff val="40000"/>
                </a:schemeClr>
              </a:gs>
              <a:gs pos="100000">
                <a:srgbClr val="FFFFFF"/>
              </a:gs>
            </a:gsLst>
            <a:lin ang="81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1556936468" name="Круг: прозрачная заливка 988177574"/>
          <p:cNvSpPr/>
          <p:nvPr/>
        </p:nvSpPr>
        <p:spPr bwMode="auto">
          <a:xfrm flipH="1">
            <a:off x="9234522" y="1177923"/>
            <a:ext cx="523873" cy="523873"/>
          </a:xfrm>
          <a:prstGeom prst="donut">
            <a:avLst>
              <a:gd name="adj" fmla="val 25000"/>
            </a:avLst>
          </a:prstGeom>
          <a:gradFill>
            <a:gsLst>
              <a:gs pos="0">
                <a:schemeClr val="bg1">
                  <a:alpha val="99999"/>
                </a:schemeClr>
              </a:gs>
              <a:gs pos="100000">
                <a:schemeClr val="accent5">
                  <a:lumMod val="60000"/>
                  <a:lumOff val="40000"/>
                  <a:alpha val="99999"/>
                </a:schemeClr>
              </a:gs>
            </a:gsLst>
            <a:lin ang="13500000" scaled="1"/>
          </a:gra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endParaRPr lang="ja-JP" i="0">
              <a:latin typeface="TakaoPGothic"/>
              <a:cs typeface="TakaoPGothic"/>
            </a:endParaRPr>
          </a:p>
        </p:txBody>
      </p:sp>
      <p:sp>
        <p:nvSpPr>
          <p:cNvPr id="2103618603" name="Slide text"/>
          <p:cNvSpPr>
            <a:spLocks noGrp="1"/>
          </p:cNvSpPr>
          <p:nvPr>
            <p:ph idx="1"/>
          </p:nvPr>
        </p:nvSpPr>
        <p:spPr bwMode="auto">
          <a:xfrm>
            <a:off x="1522800" y="2289600"/>
            <a:ext cx="8813448" cy="1520399"/>
          </a:xfrm>
        </p:spPr>
        <p:txBody>
          <a:bodyPr>
            <a:normAutofit fontScale="92500"/>
          </a:bodyPr>
          <a:lstStyle/>
          <a:p>
            <a:pPr marL="720000" indent="-360000" algn="l" defTabSz="914400">
              <a:lnSpc>
                <a:spcPct val="150000"/>
              </a:lnSpc>
              <a:spcBef>
                <a:spcPts val="999"/>
              </a:spcBef>
              <a:spcAft>
                <a:spcPts val="0"/>
              </a:spcAft>
              <a:buFont typeface="Courier New"/>
              <a:buChar char="o"/>
              <a:defRPr/>
            </a:pPr>
            <a:r>
              <a:rPr lang="ja-JP" sz="2000" b="0" i="0" u="none" strike="noStrike" cap="none" spc="0">
                <a:solidFill>
                  <a:schemeClr val="bg1"/>
                </a:solidFill>
                <a:latin typeface="TakaoPGothic"/>
                <a:ea typeface="TakaoPGothic"/>
                <a:cs typeface="TakaoPGothic"/>
              </a:rPr>
              <a:t>プレゼンテーションエディターは、提示される情報の理解と認識を大幅に高める、効果的で印象的なプレゼンテーションの作成を可能にするため、現代のコミュニケーションにおいて重要な役割を果たしています。</a:t>
            </a:r>
            <a:endParaRPr sz="2000" b="1" i="0">
              <a:solidFill>
                <a:schemeClr val="tx1"/>
              </a:solidFill>
              <a:latin typeface="TakaoPGothic"/>
              <a:cs typeface="TakaoPGothic"/>
            </a:endParaRPr>
          </a:p>
        </p:txBody>
      </p:sp>
      <p:sp>
        <p:nvSpPr>
          <p:cNvPr id="258780842" name="TextBox 1712230696"/>
          <p:cNvSpPr txBox="1"/>
          <p:nvPr/>
        </p:nvSpPr>
        <p:spPr bwMode="auto">
          <a:xfrm>
            <a:off x="3963697" y="5191119"/>
            <a:ext cx="4294474" cy="488039"/>
          </a:xfrm>
          <a:prstGeom prst="rect">
            <a:avLst/>
          </a:prstGeom>
          <a:noFill/>
        </p:spPr>
        <p:txBody>
          <a:bodyPr vertOverflow="overflow" horzOverflow="overflow" vert="horz" wrap="none" lIns="91440" tIns="45720" rIns="91440" bIns="45720" numCol="1" spcCol="0" rtlCol="0" fromWordArt="0" anchor="t" anchorCtr="0" forceAA="0" compatLnSpc="0">
            <a:spAutoFit/>
          </a:bodyPr>
          <a:lstStyle/>
          <a:p>
            <a:pPr algn="ctr">
              <a:defRPr/>
            </a:pPr>
            <a:r>
              <a:rPr lang="ja-JP" sz="2600" b="0" i="0" u="none" strike="noStrike" cap="none" spc="0">
                <a:solidFill>
                  <a:schemeClr val="bg1"/>
                </a:solidFill>
                <a:latin typeface="TakaoPGothic"/>
                <a:ea typeface="TakaoPGothic"/>
                <a:cs typeface="TakaoPGothic"/>
              </a:rPr>
              <a:t>ご視聴ありがとうございました</a:t>
            </a:r>
            <a:endParaRPr lang="ja-JP" sz="2600" b="0" i="0">
              <a:solidFill>
                <a:schemeClr val="bg1"/>
              </a:solidFill>
              <a:latin typeface="TakaoPGothic"/>
              <a:cs typeface="TakaoPGothic"/>
            </a:endParaRPr>
          </a:p>
        </p:txBody>
      </p:sp>
      <p:sp>
        <p:nvSpPr>
          <p:cNvPr id="928624618" name="Slide title"/>
          <p:cNvSpPr>
            <a:spLocks noGrp="1"/>
          </p:cNvSpPr>
          <p:nvPr>
            <p:ph type="title"/>
          </p:nvPr>
        </p:nvSpPr>
        <p:spPr bwMode="auto">
          <a:xfrm>
            <a:off x="1522800" y="1062000"/>
            <a:ext cx="7923251" cy="1127122"/>
          </a:xfrm>
        </p:spPr>
        <p:txBody>
          <a:bodyPr/>
          <a:lstStyle/>
          <a:p>
            <a:pPr>
              <a:defRPr/>
            </a:pPr>
            <a:r>
              <a:rPr lang="ja-JP" sz="3200" b="1" i="0" u="none" strike="noStrike" cap="none" spc="0">
                <a:solidFill>
                  <a:schemeClr val="bg1"/>
                </a:solidFill>
                <a:latin typeface="TakaoPGothic"/>
                <a:ea typeface="TakaoPGothic"/>
                <a:cs typeface="TakaoPGothic"/>
              </a:rPr>
              <a:t>おわりに</a:t>
            </a:r>
            <a:endParaRPr lang="ja-JP" i="0">
              <a:latin typeface="TakaoPGothic"/>
              <a:cs typeface="TakaoPGothic"/>
            </a:endParaRPr>
          </a:p>
        </p:txBody>
      </p:sp>
      <p:cxnSp>
        <p:nvCxnSpPr>
          <p:cNvPr id="971978840" name="Прямая соединительная линия 654751433"/>
          <p:cNvCxnSpPr/>
          <p:nvPr/>
        </p:nvCxnSpPr>
        <p:spPr bwMode="auto">
          <a:xfrm rot="5399976">
            <a:off x="6095999" y="-366182"/>
            <a:ext cx="0" cy="9654118"/>
          </a:xfrm>
          <a:prstGeom prst="line">
            <a:avLst/>
          </a:prstGeom>
          <a:ln w="19049" cap="flat" cmpd="sng" algn="ctr">
            <a:solidFill>
              <a:schemeClr val="accent6"/>
            </a:solidFill>
            <a:prstDash val="solid"/>
            <a:miter lim="800000"/>
          </a:ln>
        </p:spPr>
        <p:style>
          <a:lnRef idx="1">
            <a:schemeClr val="accent1">
              <a:shade val="50000"/>
            </a:schemeClr>
          </a:lnRef>
          <a:fillRef idx="0">
            <a:schemeClr val="accent1"/>
          </a:fillRef>
          <a:effectRef idx="0">
            <a:schemeClr val="accent1"/>
          </a:effectRef>
          <a:fontRef idx="minor">
            <a:schemeClr val="tx1"/>
          </a:fontRef>
        </p:style>
      </p:cxnSp>
      <p:sp>
        <p:nvSpPr>
          <p:cNvPr id="1567897907" name="Slide Number Placeholder 5"/>
          <p:cNvSpPr>
            <a:spLocks noGrp="1"/>
          </p:cNvSpPr>
          <p:nvPr>
            <p:ph type="sldNum" sz="quarter" idx="12"/>
          </p:nvPr>
        </p:nvSpPr>
        <p:spPr bwMode="auto"/>
        <p:txBody>
          <a:bodyPr/>
          <a:lstStyle/>
          <a:p>
            <a:pPr>
              <a:defRPr/>
            </a:pPr>
            <a:fld id="{981BD6C6-8A5D-58CB-B136-E2F3D822ED3C}" type="slidenum">
              <a:rPr lang="en-US" i="0">
                <a:latin typeface="TakaoPGothic"/>
                <a:ea typeface="TakaoPGothic"/>
                <a:cs typeface="TakaoPGothic"/>
              </a:rPr>
              <a:t>7</a:t>
            </a:fld>
            <a:endParaRPr lang="ja-JP" i="0">
              <a:latin typeface="TakaoPGothic"/>
              <a:cs typeface="TakaoPGothic"/>
            </a:endParaRPr>
          </a:p>
        </p:txBody>
      </p:sp>
    </p:spTree>
  </p:cSld>
  <p:clrMapOvr>
    <a:masterClrMapping/>
  </p:clrMapOvr>
  <mc:AlternateContent xmlns:mc="http://schemas.openxmlformats.org/markup-compatibility/2006">
    <mc:Choice xmlns:p159="http://schemas.microsoft.com/office/powerpoint/2015/09/main" xmlns:p14="http://schemas.microsoft.com/office/powerpoint/2010/main" Requires="p159">
      <p:transition spd="slow" p14:dur="2000" advClick="1">
        <p:push dir="u"/>
      </p:transition>
    </mc:Choice>
    <mc:Fallback>
      <p:transition spd="slow" advClick="1">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506007860"/>
                                        </p:tgtEl>
                                        <p:attrNameLst>
                                          <p:attrName>r</p:attrName>
                                        </p:attrNameLst>
                                      </p:cBhvr>
                                    </p:animRot>
                                  </p:childTnLst>
                                </p:cTn>
                              </p:par>
                              <p:par>
                                <p:cTn id="7" presetID="1" presetClass="path" presetSubtype="0" accel="50000" decel="50000" fill="hold" nodeType="withEffect">
                                  <p:stCondLst>
                                    <p:cond delay="0"/>
                                  </p:stCondLst>
                                  <p:childTnLst>
                                    <p:animMotion origin="layout" path="M 0 0 C 0.069 0 0.125 0.056 0.125 0.125 C 0.125 0.194 0.069 0.25 0 0.25 C -0.069 0.25 -0.125 0.194 -0.125 0.125 C -0.125 0.056 -0.069 0 0 0 Z" pathEditMode="relative" ptsTypes="">
                                      <p:cBhvr>
                                        <p:cTn id="8" dur="2000" fill="hold"/>
                                        <p:tgtEl>
                                          <p:spTgt spid="854675662"/>
                                        </p:tgtEl>
                                        <p:attrNameLst>
                                          <p:attrName>ppt_x</p:attrName>
                                          <p:attrName>ppt_y</p:attrName>
                                        </p:attrNameLst>
                                      </p:cBhvr>
                                    </p:animMotion>
                                  </p:childTnLst>
                                </p:cTn>
                              </p:par>
                              <p:par>
                                <p:cTn id="9" presetID="45" presetClass="entr" presetSubtype="0" fill="hold" nodeType="withEffect">
                                  <p:stCondLst>
                                    <p:cond delay="0"/>
                                  </p:stCondLst>
                                  <p:childTnLst>
                                    <p:set>
                                      <p:cBhvr>
                                        <p:cTn id="10" dur="1" fill="hold">
                                          <p:stCondLst>
                                            <p:cond delay="0"/>
                                          </p:stCondLst>
                                        </p:cTn>
                                        <p:tgtEl>
                                          <p:spTgt spid="1556936468"/>
                                        </p:tgtEl>
                                        <p:attrNameLst>
                                          <p:attrName>style.visibility</p:attrName>
                                        </p:attrNameLst>
                                      </p:cBhvr>
                                      <p:to>
                                        <p:strVal val="visible"/>
                                      </p:to>
                                    </p:set>
                                    <p:animEffect transition="in" filter="fade">
                                      <p:cBhvr>
                                        <p:cTn id="11" dur="2000"/>
                                        <p:tgtEl>
                                          <p:spTgt spid="1556936468"/>
                                        </p:tgtEl>
                                      </p:cBhvr>
                                    </p:animEffect>
                                    <p:anim calcmode="lin" valueType="num">
                                      <p:cBhvr>
                                        <p:cTn id="12" dur="2000" fill="hold"/>
                                        <p:tgtEl>
                                          <p:spTgt spid="1556936468"/>
                                        </p:tgtEl>
                                        <p:attrNameLst>
                                          <p:attrName>ppt_w</p:attrName>
                                        </p:attrNameLst>
                                      </p:cBhvr>
                                      <p:tavLst>
                                        <p:tav tm="0" fmla="#ppt_w*sin(2.5*pi*$)">
                                          <p:val>
                                            <p:fltVal val="0"/>
                                          </p:val>
                                        </p:tav>
                                        <p:tav tm="100000">
                                          <p:val>
                                            <p:fltVal val="1"/>
                                          </p:val>
                                        </p:tav>
                                      </p:tavLst>
                                    </p:anim>
                                    <p:anim calcmode="lin" valueType="num">
                                      <p:cBhvr>
                                        <p:cTn id="13" dur="2000" fill="hold"/>
                                        <p:tgtEl>
                                          <p:spTgt spid="155693646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Relationships xmlns="http://schemas.openxmlformats.org/package/2006/relationships"></Relationships>
</file>

<file path=ppt/theme/_rels/theme2.xml.rels><?xml version="1.0" encoding="UTF-8" standalone="yes"?><Relationships xmlns="http://schemas.openxmlformats.org/package/2006/relationships"></Relationships>
</file>

<file path=ppt/theme/theme1.xml><?xml version="1.0" encoding="utf-8"?>
<a:theme xmlns:a="http://schemas.openxmlformats.org/drawingml/2006/main" xmlns:r="http://schemas.openxmlformats.org/officeDocument/2006/relationships" xmlns:p="http://schemas.openxmlformats.org/presentationml/2006/main" name="Blank">
  <a:themeElements>
    <a:clrScheme name="Violet II">
      <a:dk1>
        <a:srgbClr val="000000"/>
      </a:dk1>
      <a:lt1>
        <a:srgbClr val="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Office Theme">
      <a:majorFont>
        <a:latin typeface="Arial"/>
        <a:ea typeface="Arial"/>
        <a:cs typeface="Arial"/>
      </a:majorFont>
      <a:minorFont>
        <a:latin typeface="Arial"/>
        <a:ea typeface="Arial"/>
        <a:cs typeface="Arial"/>
      </a:minorFont>
    </a:fontScheme>
    <a:fmtScheme name="Office Them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extraClrScheme>
  </a:extraClrSchemeLst>
</a:theme>
</file>

<file path=ppt/theme/theme2.xml><?xml version="1.0" encoding="utf-8"?>
<a:theme xmlns:a="http://schemas.openxmlformats.org/drawingml/2006/main" xmlns:r="http://schemas.openxmlformats.org/officeDocument/2006/relationships" xmlns:p="http://schemas.openxmlformats.org/presentation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docProps/app.xml><?xml version="1.0" encoding="utf-8"?>
<Properties xmlns="http://schemas.openxmlformats.org/officeDocument/2006/extended-properties" xmlns:vt="http://schemas.openxmlformats.org/officeDocument/2006/docPropsVTypes">
  <HeadingPairs>
    <vt:vector size="4" baseType="variant">
      <vt:variant>
        <vt:lpstr>Theme</vt:lpstr>
      </vt:variant>
      <vt:variant>
        <vt:i4>1</vt:i4>
      </vt:variant>
      <vt:variant>
        <vt:lpstr>Slide Titles</vt:lpstr>
      </vt:variant>
      <vt:variant>
        <vt:i4>7</vt:i4>
      </vt:variant>
    </vt:vector>
  </HeadingPairs>
  <TitlesOfParts>
    <vt:vector size="8" baseType="lpstr">
      <vt:lpstr>Theme 1</vt:lpstr>
      <vt:lpstr>Slide 1</vt:lpstr>
      <vt:lpstr>Slide 2</vt:lpstr>
      <vt:lpstr>Slide 3</vt:lpstr>
      <vt:lpstr>Slide 4</vt:lpstr>
      <vt:lpstr>Slide 5</vt:lpstr>
      <vt:lpstr>Slide 6</vt:lpstr>
      <vt:lpstr>Slide 7</vt:lpstr>
    </vt:vector>
  </TitlesOfParts>
  <Manager/>
  <Company/>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dc:identifier/>
  <dc:language/>
  <cp:lastModifiedBy/>
  <cp:revision/>
  <dcterms:modified xsi:type="dcterms:W3CDTF">2025-06-04T09:35:06Z</dcterms:modified>
  <cp:category/>
  <cp:contentStatus/>
  <cp:version/>
</cp:coreProperties>
</file>