
<file path=[Content_Types].xml><?xml version="1.0" encoding="utf-8"?>
<Types xmlns="http://schemas.openxmlformats.org/package/2006/content-types">
  <Default Extension="xlsx" ContentType="application/vnd.openxmlformats-officedocument.spreadsheetml.sheet"/>
  <Default Extension="wmf" ContentType="image/x-wmf"/>
  <Default Extension="png" ContentType="image/pn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s/slide6.xml" ContentType="application/vnd.openxmlformats-officedocument.presentationml.slide+xml"/>
  <Override PartName="/ppt/slides/slide3.xml" ContentType="application/vnd.openxmlformats-officedocument.presentationml.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notesSlides/notesSlide4.xml" ContentType="application/vnd.openxmlformats-officedocument.presentationml.notesSlide+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s/slide1.xml" ContentType="application/vnd.openxmlformats-officedocument.presentationml.slide+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s/slide5.xml" ContentType="application/vnd.openxmlformats-officedocument.presentationml.slide+xml"/>
  <Override PartName="/ppt/slideLayouts/slideLayout2.xml" ContentType="application/vnd.openxmlformats-officedocument.presentationml.slideLayout+xml"/>
  <Override PartName="/ppt/slides/slide4.xml" ContentType="application/vnd.openxmlformats-officedocument.presentationml.slide+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notesMasters/notesMaster1.xml" ContentType="application/vnd.openxmlformats-officedocument.presentationml.notesMaster+xml"/>
  <Override PartName="/ppt/theme/theme3.xml" ContentType="application/vnd.openxmlformats-officedocument.theme+xml"/>
  <Override PartName="/ppt/slideLayouts/slideLayout11.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Override PartName="/ppt/slideLayouts/slideLayout1.xml" ContentType="application/vnd.openxmlformats-officedocument.presentationml.slideLayout+xml"/>
  <Override PartName="/ppt/slides/slide2.xml" ContentType="application/vnd.openxmlformats-officedocument.presentationml.slide+xml"/>
  <Override PartName="/ppt/slideLayouts/slideLayout16.xml" ContentType="application/vnd.openxmlformats-officedocument.presentationml.slideLayout+xml"/>
  <Override PartName="/ppt/viewProps.xml" ContentType="application/vnd.openxmlformats-officedocument.presentationml.viewProps+xml"/>
  <Override PartName="/ppt/slideLayouts/slideLayout18.xml" ContentType="application/vnd.openxmlformats-officedocument.presentationml.slideLayout+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theme/theme2.xml" ContentType="application/vnd.openxmlformats-officedocument.theme+xml"/>
  <Override PartName="/ppt/slideLayouts/slideLayout15.xml" ContentType="application/vnd.openxmlformats-officedocument.presentationml.slideLayout+xml"/>
  <Override PartName="/ppt/charts/colors1.xml" ContentType="application/vnd.ms-office.chartcolorstyle+xml"/>
  <Override PartName="/ppt/presProps.xml" ContentType="application/vnd.openxmlformats-officedocument.presentationml.presProps+xml"/>
  <Override PartName="/ppt/slideLayouts/slideLayout6.xml" ContentType="application/vnd.openxmlformats-officedocument.presentationml.slideLayout+xml"/>
  <Override PartName="/ppt/slides/slide7.xml" ContentType="application/vnd.openxmlformats-officedocument.presentationml.slide+xml"/>
  <Override PartName="/ppt/charts/style1.xml" ContentType="application/vnd.ms-office.chartstyle+xml"/>
  <Override PartName="/ppt/slideLayouts/slideLayout13.xml" ContentType="application/vnd.openxmlformats-officedocument.presentationml.slideLayout+xml"/>
  <Override PartName="/ppt/charts/chart1.xml" ContentType="application/vnd.openxmlformats-officedocument.drawingml.chart+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 id="2147483660" r:id="rId2"/>
  </p:sldMasterIdLst>
  <p:notesMasterIdLst>
    <p:notesMasterId r:id="rId13"/>
  </p:notesMasterIdLst>
  <p:sldIdLst>
    <p:sldId id="256" r:id="rId6"/>
    <p:sldId id="257" r:id="rId7"/>
    <p:sldId id="258" r:id="rId8"/>
    <p:sldId id="259" r:id="rId9"/>
    <p:sldId id="260" r:id="rId10"/>
    <p:sldId id="261" r:id="rId11"/>
    <p:sldId id="262" r:id="rId12"/>
  </p:sldIdLst>
  <p:sldSz cx="12192000" cy="6858000"/>
  <p:notesSz cx="6858000" cy="9144000"/>
  <p:defaultTextStyle>
    <a:defPPr>
      <a:defRPr lang="fr-FR"/>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100" d="100"/>
          <a:sy n="100" d="100"/>
        </p:scale>
        <p:origin x="378" y="90"/>
      </p:cViewPr>
      <p:guideLst>
        <p:guide pos="3840"/>
        <p:guide pos="2160" orient="horz"/>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theme" Target="theme/theme1.xml"/><Relationship Id="rId4" Type="http://schemas.openxmlformats.org/officeDocument/2006/relationships/theme" Target="theme/theme2.xml"/><Relationship Id="rId5" Type="http://schemas.openxmlformats.org/officeDocument/2006/relationships/theme" Target="theme/theme3.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notesMaster" Target="notesMasters/notesMaster1.xml"/><Relationship Id="rId14" Type="http://schemas.openxmlformats.org/officeDocument/2006/relationships/presProps" Target="presProps.xml" /><Relationship Id="rId15" Type="http://schemas.openxmlformats.org/officeDocument/2006/relationships/tableStyles" Target="tableStyles.xml" /><Relationship Id="rId16" Type="http://schemas.openxmlformats.org/officeDocument/2006/relationships/viewProps" Target="viewProps.xml" /></Relationships>
</file>

<file path=ppt/charts/_rels/chart1.xml.rels><?xml version="1.0" encoding="UTF-8" standalone="yes"?><Relationships xmlns="http://schemas.openxmlformats.org/package/2006/relationships"><Relationship Id="rId1" Type="http://schemas.microsoft.com/office/2011/relationships/chartStyle" Target="style1.xml" /><Relationship Id="rId2" Type="http://schemas.microsoft.com/office/2011/relationships/chartColorStyle" Target="colors1.xml" /><Relationship Id="rId3" Type="http://schemas.openxmlformats.org/officeDocument/2006/relationships/package" Target="../embeddings/Microsoft_Excel_Worksheet1.xlsx" /></Relationships>
</file>

<file path=ppt/charts/chart1.xml><?xml version="1.0" encoding="utf-8"?>
<c:chartSpace xmlns:c="http://schemas.openxmlformats.org/drawingml/2006/chart" xmlns:a="http://schemas.openxmlformats.org/drawingml/2006/main" xmlns:r="http://schemas.openxmlformats.org/officeDocument/2006/relationships" xmlns:mc="http://schemas.openxmlformats.org/markup-compatibility/2006" xmlns:c15="http://schemas.microsoft.com/office/drawing/2012/chart" xmlns:c14="http://schemas.microsoft.com/office/drawing/2007/8/2/chart" xmlns:c16r2="http://schemas.microsoft.com/office/drawing/2015/06/chart">
  <c:date1904 val="0"/>
  <c:lang val="en-US"/>
  <c:roundedCorners val="0"/>
  <mc:AlternateContent>
    <mc:Choice Requires="c14">
      <c14:style val="102"/>
    </mc:Choice>
    <mc:Fallback>
      <c:style val="2"/>
    </mc:Fallback>
  </mc:AlternateContent>
  <c:chart>
    <c:autoTitleDeleted val="0"/>
    <c:plotArea>
      <c:layout>
        <c:manualLayout>
          <c:layoutTarget val="inner"/>
          <c:xMode val="edge"/>
          <c:yMode val="edge"/>
          <c:x val="0.558660"/>
          <c:y val="0.160940"/>
          <c:w val="0.418680"/>
          <c:h val="0.669100"/>
        </c:manualLayout>
      </c:layout>
      <c:barChart>
        <c:barDir val="bar"/>
        <c:grouping val="stacked"/>
        <c:varyColors val="0"/>
        <c:ser>
          <c:idx val="0"/>
          <c:order val="0"/>
          <c:tx>
            <c:strRef>
              <c:f>Sheet1!$B$1</c:f>
              <c:strCache>
                <c:ptCount val="1"/>
              </c:strCache>
            </c:strRef>
          </c:tx>
          <c:spPr bwMode="auto">
            <a:prstGeom prst="rect">
              <a:avLst/>
            </a:prstGeom>
            <a:gradFill>
              <a:gsLst>
                <a:gs pos="0">
                  <a:schemeClr val="accent5"/>
                </a:gs>
                <a:gs pos="100000">
                  <a:schemeClr val="accent4"/>
                </a:gs>
              </a:gsLst>
              <a:lin ang="10800000" scaled="1"/>
            </a:gradFill>
            <a:ln>
              <a:noFill/>
            </a:ln>
          </c:spPr>
          <c:dPt>
            <c:idx val="0"/>
            <c:spPr bwMode="auto">
              <a:prstGeom prst="rect">
                <a:avLst/>
              </a:prstGeom>
              <a:gradFill>
                <a:gsLst>
                  <a:gs pos="0">
                    <a:schemeClr val="accent6"/>
                  </a:gs>
                  <a:gs pos="100000">
                    <a:schemeClr val="accent1"/>
                  </a:gs>
                </a:gsLst>
                <a:lin ang="10800000" scaled="1"/>
              </a:gradFill>
            </c:spPr>
          </c:dPt>
          <c:dPt>
            <c:idx val="1"/>
            <c:spPr bwMode="auto">
              <a:prstGeom prst="rect">
                <a:avLst/>
              </a:prstGeom>
              <a:gradFill>
                <a:gsLst>
                  <a:gs pos="0">
                    <a:schemeClr val="accent6"/>
                  </a:gs>
                  <a:gs pos="100000">
                    <a:schemeClr val="accent1"/>
                  </a:gs>
                </a:gsLst>
                <a:lin ang="10800000" scaled="1"/>
              </a:gradFill>
            </c:spPr>
          </c:dPt>
          <c:dPt>
            <c:idx val="2"/>
            <c:spPr bwMode="auto">
              <a:prstGeom prst="rect">
                <a:avLst/>
              </a:prstGeom>
              <a:gradFill>
                <a:gsLst>
                  <a:gs pos="0">
                    <a:schemeClr val="accent6"/>
                  </a:gs>
                  <a:gs pos="100000">
                    <a:schemeClr val="accent1"/>
                  </a:gs>
                </a:gsLst>
                <a:lin ang="10800000" scaled="1"/>
              </a:gradFill>
            </c:spPr>
          </c:dPt>
          <c:dPt>
            <c:idx val="3"/>
            <c:spPr bwMode="auto">
              <a:prstGeom prst="rect">
                <a:avLst/>
              </a:prstGeom>
              <a:gradFill>
                <a:gsLst>
                  <a:gs pos="0">
                    <a:schemeClr val="accent6"/>
                  </a:gs>
                  <a:gs pos="100000">
                    <a:schemeClr val="accent1"/>
                  </a:gs>
                </a:gsLst>
                <a:lin ang="10800000" scaled="1"/>
              </a:gradFill>
            </c:spPr>
          </c:dPt>
          <c:dPt>
            <c:idx val="4"/>
            <c:spPr bwMode="auto">
              <a:prstGeom prst="rect">
                <a:avLst/>
              </a:prstGeom>
              <a:gradFill>
                <a:gsLst>
                  <a:gs pos="0">
                    <a:schemeClr val="accent6"/>
                  </a:gs>
                  <a:gs pos="100000">
                    <a:schemeClr val="accent1"/>
                  </a:gs>
                </a:gsLst>
                <a:lin ang="10800000" scaled="1"/>
              </a:gradFill>
            </c:spPr>
          </c:dPt>
          <c:cat>
            <c:strRef>
              <c:f>Sheet1!$A$2:$A$7</c:f>
              <c:strCache>
                <c:ptCount val="6"/>
                <c:pt idx="0">
                  <c:v>Enseignants et étudiants</c:v>
                </c:pt>
                <c:pt idx="1">
                  <c:v>Professionnels</c:v>
                </c:pt>
                <c:pt idx="2">
                  <c:v>Spécialistes du marketing et de la publicité</c:v>
                </c:pt>
                <c:pt idx="3">
                  <c:v>Chercheurs</c:v>
                </c:pt>
                <c:pt idx="4">
                  <c:v>Organisateurs d'événements</c:v>
                </c:pt>
              </c:strCache>
            </c:strRef>
          </c:cat>
          <c:val>
            <c:numRef>
              <c:f>Sheet1!$B$2:$B$7</c:f>
              <c:numCache>
                <c:formatCode>General</c:formatCode>
                <c:ptCount val="6"/>
                <c:pt idx="0">
                  <c:v>80</c:v>
                </c:pt>
                <c:pt idx="1">
                  <c:v>70</c:v>
                </c:pt>
                <c:pt idx="2">
                  <c:v>85</c:v>
                </c:pt>
                <c:pt idx="3">
                  <c:v>60</c:v>
                </c:pt>
                <c:pt idx="4">
                  <c:v>90</c:v>
                </c:pt>
              </c:numCache>
            </c:numRef>
          </c:val>
        </c:ser>
        <c:ser>
          <c:idx val="1"/>
          <c:order val="1"/>
          <c:tx>
            <c:strRef>
              <c:f>Sheet1!$C$1</c:f>
              <c:strCache>
                <c:ptCount val="1"/>
              </c:strCache>
            </c:strRef>
          </c:tx>
          <c:spPr bwMode="auto">
            <a:prstGeom prst="rect">
              <a:avLst/>
            </a:prstGeom>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c:spPr>
          <c:cat>
            <c:strRef>
              <c:f>Sheet1!$A$2:$A$7</c:f>
              <c:strCache>
                <c:ptCount val="6"/>
                <c:pt idx="0">
                  <c:v>Enseignants et étudiants</c:v>
                </c:pt>
                <c:pt idx="1">
                  <c:v>Professionnels</c:v>
                </c:pt>
                <c:pt idx="2">
                  <c:v>Spécialistes du marketing et de la publicité</c:v>
                </c:pt>
                <c:pt idx="3">
                  <c:v>Chercheurs</c:v>
                </c:pt>
                <c:pt idx="4">
                  <c:v>Organisateurs d'événements</c:v>
                </c:pt>
              </c:strCache>
            </c:strRef>
          </c:cat>
          <c:val>
            <c:numRef>
              <c:f>Sheet1!$C$2:$C$7</c:f>
              <c:numCache>
                <c:formatCode>General</c:formatCode>
                <c:ptCount val="6"/>
              </c:numCache>
            </c:numRef>
          </c:val>
        </c:ser>
        <c:ser>
          <c:idx val="2"/>
          <c:order val="2"/>
          <c:tx>
            <c:strRef>
              <c:f>Sheet1!$D$1</c:f>
              <c:strCache>
                <c:ptCount val="1"/>
              </c:strCache>
            </c:strRef>
          </c:tx>
          <c:spPr bwMode="auto">
            <a:prstGeom prst="rect">
              <a:avLst/>
            </a:prstGeom>
            <a:gradFill>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c:spPr>
          <c:cat>
            <c:strRef>
              <c:f>Sheet1!$A$2:$A$7</c:f>
              <c:strCache>
                <c:ptCount val="6"/>
                <c:pt idx="0">
                  <c:v>Enseignants et étudiants</c:v>
                </c:pt>
                <c:pt idx="1">
                  <c:v>Professionnels</c:v>
                </c:pt>
                <c:pt idx="2">
                  <c:v>Spécialistes du marketing et de la publicité</c:v>
                </c:pt>
                <c:pt idx="3">
                  <c:v>Chercheurs</c:v>
                </c:pt>
                <c:pt idx="4">
                  <c:v>Organisateurs d'événements</c:v>
                </c:pt>
              </c:strCache>
            </c:strRef>
          </c:cat>
          <c:val>
            <c:numRef>
              <c:f>Sheet1!$D$2:$D$7</c:f>
              <c:numCache>
                <c:formatCode>General</c:formatCode>
                <c:ptCount val="6"/>
              </c:numCache>
            </c:numRef>
          </c:val>
        </c:ser>
        <c:dLbls>
          <c:showBubbleSize val="0"/>
          <c:showCatName val="0"/>
          <c:showLeaderLines val="0"/>
          <c:showLegendKey val="0"/>
          <c:showPercent val="0"/>
          <c:showSerName val="0"/>
          <c:showVal val="0"/>
          <c:txPr>
            <a:bodyPr/>
            <a:p>
              <a:pPr>
                <a:defRPr lang="en-US"/>
              </a:pPr>
              <a:endParaRPr/>
            </a:p>
          </c:txPr>
        </c:dLbls>
        <c:gapWidth val="150"/>
        <c:overlap val="100"/>
        <c:axId val="1998337645"/>
        <c:axId val="1998337646"/>
      </c:barChart>
      <c:catAx>
        <c:axId val="1998337645"/>
        <c:scaling>
          <c:orientation val="minMax"/>
        </c:scaling>
        <c:delete val="0"/>
        <c:axPos val="l"/>
        <c:numFmt formatCode="General" sourceLinked="1"/>
        <c:majorTickMark val="out"/>
        <c:minorTickMark val="none"/>
        <c:tickLblPos val="nextTo"/>
        <c:spPr bwMode="auto">
          <a:prstGeom prst="rect">
            <a:avLst/>
          </a:prstGeom>
          <a:noFill/>
          <a:ln w="12699" cap="flat" cmpd="sng" algn="ctr">
            <a:solidFill>
              <a:schemeClr val="accent6"/>
            </a:solidFill>
            <a:prstDash val="solid"/>
            <a:round/>
          </a:ln>
        </c:spPr>
        <c:txPr>
          <a:bodyPr/>
          <a:p>
            <a:pPr>
              <a:defRPr lang="en-US" sz="800" b="1">
                <a:solidFill>
                  <a:schemeClr val="accent6"/>
                </a:solidFill>
                <a:latin typeface="Arial"/>
                <a:ea typeface="Arial"/>
                <a:cs typeface="Arial"/>
              </a:defRPr>
            </a:pPr>
            <a:endParaRPr/>
          </a:p>
        </c:txPr>
        <c:crossAx val="1998337646"/>
        <c:crosses val="autoZero"/>
        <c:auto val="1"/>
        <c:lblAlgn val="ctr"/>
        <c:lblOffset val="100"/>
        <c:tickMarkSkip val="1"/>
        <c:noMultiLvlLbl val="0"/>
      </c:catAx>
      <c:valAx>
        <c:axId val="1998337646"/>
        <c:scaling>
          <c:orientation val="minMax"/>
          <c:max val="100.000000"/>
        </c:scaling>
        <c:delete val="0"/>
        <c:axPos val="b"/>
        <c:majorGridlines>
          <c:spPr bwMode="auto">
            <a:prstGeom prst="rect">
              <a:avLst/>
            </a:prstGeom>
            <a:noFill/>
            <a:ln w="12699" cap="flat" cmpd="sng" algn="ctr">
              <a:solidFill>
                <a:schemeClr val="accent6"/>
              </a:solidFill>
              <a:prstDash val="solid"/>
              <a:round/>
            </a:ln>
          </c:spPr>
        </c:majorGridlines>
        <c:numFmt formatCode="General" sourceLinked="1"/>
        <c:majorTickMark val="out"/>
        <c:minorTickMark val="none"/>
        <c:tickLblPos val="nextTo"/>
        <c:spPr bwMode="auto">
          <a:prstGeom prst="rect">
            <a:avLst/>
          </a:prstGeom>
          <a:noFill/>
        </c:spPr>
        <c:txPr>
          <a:bodyPr/>
          <a:p>
            <a:pPr>
              <a:defRPr lang="en-US" sz="900" b="1">
                <a:solidFill>
                  <a:schemeClr val="accent6"/>
                </a:solidFill>
                <a:latin typeface="Open Sans"/>
                <a:ea typeface="Open Sans"/>
                <a:cs typeface="Open Sans"/>
              </a:defRPr>
            </a:pPr>
            <a:endParaRPr/>
          </a:p>
        </c:txPr>
        <c:crossAx val="1998337645"/>
        <c:crosses val="autoZero"/>
        <c:crossBetween val="between"/>
      </c:valAx>
      <c:spPr bwMode="auto">
        <a:prstGeom prst="rect">
          <a:avLst/>
        </a:prstGeom>
        <a:noFill/>
        <a:ln>
          <a:noFill/>
        </a:ln>
      </c:spPr>
    </c:plotArea>
    <c:plotVisOnly val="1"/>
    <c:dispBlanksAs val="gap"/>
    <c:showDLblsOverMax val="0"/>
  </c:chart>
  <c:spPr bwMode="auto">
    <a:xfrm>
      <a:off x="6628071" y="1917520"/>
      <a:ext cx="5241697" cy="4127676"/>
    </a:xfrm>
    <a:prstGeom prst="rect">
      <a:avLst/>
    </a:prstGeom>
    <a:noFill/>
    <a:ln w="9525" cap="flat" cmpd="sng" algn="ctr">
      <a:noFill/>
      <a:prstDash val="solid"/>
      <a:round/>
    </a:ln>
  </c:spPr>
  <c:txPr>
    <a:bodyPr/>
    <a:p>
      <a:pPr>
        <a:defRPr lang="en-US" sz="900">
          <a:solidFill>
            <a:schemeClr val="tx2"/>
          </a:solidFill>
          <a:latin typeface="+mn-lt"/>
          <a:ea typeface="+mn-ea"/>
          <a:cs typeface="+mn-cs"/>
        </a:defRPr>
      </a:pPr>
      <a:endParaRPr/>
    </a:p>
  </c:txPr>
  <c:externalData r:id="rId3">
    <c:autoUpdate val="0"/>
  </c:externalData>
  <c:printSettings>
    <c:headerFooter/>
    <c:pageMargins l="0.69999999999999996" r="0.69999999999999996" t="0.75" b="0.75" header="0.29999999999999999" footer="0.29999999999999999"/>
    <c:pageSetup/>
  </c:printSettings>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cs:axisTitle>
  <cs:categoryAxis>
    <cs:lnRef idx="0"/>
    <cs:fillRef idx="0"/>
    <cs:effectRef idx="0"/>
    <cs:fontRef idx="minor">
      <a:schemeClr val="tx2"/>
    </cs:fontRef>
    <cs:spPr bwMode="auto">
      <a:prstGeom prst="rect">
        <a:avLst/>
      </a:prstGeom>
      <a:ln w="9525" cap="flat" cmpd="sng" algn="ctr">
        <a:solidFill>
          <a:schemeClr val="tx2">
            <a:lumMod val="15000"/>
            <a:lumOff val="85000"/>
          </a:schemeClr>
        </a:solidFill>
        <a:round/>
      </a:ln>
    </cs:spPr>
    <cs:defRPr sz="900"/>
  </cs:categoryAxis>
  <cs:chartArea>
    <cs:lnRef idx="0"/>
    <cs:fillRef idx="0"/>
    <cs:effectRef idx="0"/>
    <cs:fontRef idx="minor">
      <a:schemeClr val="tx2"/>
    </cs:fontRef>
    <cs:spPr bwMode="auto">
      <a:prstGeom prst="rect">
        <a:avLst/>
      </a:prstGeom>
      <a:solidFill>
        <a:schemeClr val="bg1"/>
      </a:solidFill>
      <a:ln w="9525" cap="flat" cmpd="sng" algn="ctr">
        <a:solidFill>
          <a:schemeClr val="tx2">
            <a:lumMod val="15000"/>
            <a:lumOff val="85000"/>
          </a:schemeClr>
        </a:solidFill>
        <a:round/>
      </a:ln>
    </cs:spPr>
    <cs:defRPr sz="900"/>
  </cs:chartArea>
  <cs:dataLabel>
    <cs:lnRef idx="0"/>
    <cs:fillRef idx="0"/>
    <cs:effectRef idx="0"/>
    <cs:fontRef idx="minor">
      <a:schemeClr val="tx2"/>
    </cs:fontRef>
    <cs:defRPr sz="900"/>
  </cs:dataLabel>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bwMode="auto">
      <a:prstGeom prst="rect">
        <a:avLst/>
      </a:prstGeom>
      <a:ln w="31750" cap="rnd">
        <a:solidFill>
          <a:schemeClr val="phClr"/>
        </a:solidFill>
        <a:round/>
      </a:ln>
    </cs:spPr>
  </cs:dataPointLine>
  <cs:dataPointMarker>
    <cs:lnRef idx="0"/>
    <cs:fillRef idx="3">
      <cs:styleClr val="auto"/>
    </cs:fillRef>
    <cs:effectRef idx="2"/>
    <cs:fontRef idx="minor">
      <a:schemeClr val="tx2"/>
    </cs:fontRef>
    <cs:spPr bwMode="auto">
      <a:prstGeom prst="rect">
        <a:avLst/>
      </a:prstGeom>
      <a:ln w="12700">
        <a:solidFill>
          <a:schemeClr val="lt2"/>
        </a:solidFill>
        <a:round/>
      </a:ln>
    </cs:spPr>
  </cs:dataPointMarker>
  <cs:dataPointWireframe>
    <cs:lnRef idx="0">
      <cs:styleClr val="auto"/>
    </cs:lnRef>
    <cs:fillRef idx="3"/>
    <cs:effectRef idx="2"/>
    <cs:fontRef idx="minor">
      <a:schemeClr val="tx2"/>
    </cs:fontRef>
    <cs:spPr bwMode="auto">
      <a:prstGeom prst="rect">
        <a:avLst/>
      </a:prstGeom>
      <a:ln w="9525" cap="rnd">
        <a:solidFill>
          <a:schemeClr val="phClr"/>
        </a:solidFill>
        <a:round/>
      </a:ln>
    </cs:spPr>
  </cs:dataPointWireframe>
  <cs:dataTable>
    <cs:lnRef idx="0"/>
    <cs:fillRef idx="0"/>
    <cs:effectRef idx="0"/>
    <cs:fontRef idx="minor">
      <a:schemeClr val="tx2"/>
    </cs:fontRef>
    <cs:spPr bwMode="auto">
      <a:prstGeom prst="rect">
        <a:avLst/>
      </a:prstGeom>
      <a:ln w="9525">
        <a:solidFill>
          <a:schemeClr val="tx2">
            <a:lumMod val="15000"/>
            <a:lumOff val="85000"/>
          </a:schemeClr>
        </a:solidFill>
      </a:ln>
    </cs:spPr>
    <cs:defRPr sz="900"/>
  </cs:dataTable>
  <cs:downBar>
    <cs:lnRef idx="0"/>
    <cs:fillRef idx="0"/>
    <cs:effectRef idx="0"/>
    <cs:fontRef idx="minor">
      <a:schemeClr val="dk1"/>
    </cs:fontRef>
    <cs:spPr bwMode="auto">
      <a:prstGeom prst="rect">
        <a:avLst/>
      </a:prstGeom>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bwMode="auto">
      <a:prstGeom prst="rect">
        <a:avLst/>
      </a:prstGeom>
      <a:ln w="9525">
        <a:solidFill>
          <a:schemeClr val="tx2">
            <a:lumMod val="60000"/>
            <a:lumOff val="40000"/>
          </a:schemeClr>
        </a:solidFill>
        <a:prstDash val="dash"/>
      </a:ln>
    </cs:spPr>
  </cs:dropLine>
  <cs:errorBar>
    <cs:lnRef idx="0"/>
    <cs:fillRef idx="0"/>
    <cs:effectRef idx="0"/>
    <cs:fontRef idx="minor">
      <a:schemeClr val="tx2"/>
    </cs:fontRef>
    <cs:spPr bwMode="auto">
      <a:prstGeom prst="rect">
        <a:avLst/>
      </a:prstGeom>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bwMode="auto">
      <a:prstGeom prst="rect">
        <a:avLst/>
      </a:prstGeom>
      <a:ln w="9525" cap="flat" cmpd="sng" algn="ctr">
        <a:solidFill>
          <a:schemeClr val="tx2">
            <a:lumMod val="15000"/>
            <a:lumOff val="85000"/>
          </a:schemeClr>
        </a:solidFill>
        <a:round/>
      </a:ln>
    </cs:spPr>
  </cs:gridlineMajor>
  <cs:gridlineMinor>
    <cs:lnRef idx="0"/>
    <cs:fillRef idx="0"/>
    <cs:effectRef idx="0"/>
    <cs:fontRef idx="minor">
      <a:schemeClr val="tx2"/>
    </cs:fontRef>
    <cs:spPr bwMode="auto">
      <a:prstGeom prst="rect">
        <a:avLst/>
      </a:prstGeom>
      <a:ln>
        <a:solidFill>
          <a:schemeClr val="tx2">
            <a:lumMod val="5000"/>
            <a:lumOff val="95000"/>
          </a:schemeClr>
        </a:solidFill>
      </a:ln>
    </cs:spPr>
  </cs:gridlineMinor>
  <cs:hiLoLine>
    <cs:lnRef idx="0"/>
    <cs:fillRef idx="0"/>
    <cs:effectRef idx="0"/>
    <cs:fontRef idx="minor">
      <a:schemeClr val="tx2"/>
    </cs:fontRef>
    <cs:spPr bwMode="auto">
      <a:prstGeom prst="rect">
        <a:avLst/>
      </a:prstGeom>
      <a:ln w="9525">
        <a:solidFill>
          <a:schemeClr val="tx2">
            <a:lumMod val="60000"/>
            <a:lumOff val="40000"/>
          </a:schemeClr>
        </a:solidFill>
        <a:prstDash val="dash"/>
      </a:ln>
    </cs:spPr>
  </cs:hiLoLine>
  <cs:leaderLine>
    <cs:lnRef idx="0"/>
    <cs:fillRef idx="0"/>
    <cs:effectRef idx="0"/>
    <cs:fontRef idx="minor">
      <a:schemeClr val="tx2"/>
    </cs:fontRef>
    <cs:spPr bwMode="auto">
      <a:prstGeom prst="rect">
        <a:avLst/>
      </a:prstGeom>
      <a:ln w="9525">
        <a:solidFill>
          <a:schemeClr val="tx2">
            <a:lumMod val="35000"/>
            <a:lumOff val="65000"/>
          </a:schemeClr>
        </a:solidFill>
      </a:ln>
    </cs:spPr>
  </cs:leaderLine>
  <cs:legend>
    <cs:lnRef idx="0"/>
    <cs:fillRef idx="0"/>
    <cs:effectRef idx="0"/>
    <cs:fontRef idx="minor">
      <a:schemeClr val="tx2"/>
    </cs:fontRef>
    <cs:defRPr sz="9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bwMode="auto">
      <a:prstGeom prst="rect">
        <a:avLst/>
      </a:prstGeom>
      <a:ln w="9525" cap="flat" cmpd="sng" algn="ctr">
        <a:solidFill>
          <a:schemeClr val="tx2">
            <a:lumMod val="15000"/>
            <a:lumOff val="85000"/>
          </a:schemeClr>
        </a:solidFill>
        <a:round/>
      </a:ln>
    </cs:spPr>
    <cs:defRPr sz="900"/>
  </cs:seriesAxis>
  <cs:seriesLine>
    <cs:lnRef idx="0"/>
    <cs:fillRef idx="0"/>
    <cs:effectRef idx="0"/>
    <cs:fontRef idx="minor">
      <a:schemeClr val="tx2"/>
    </cs:fontRef>
    <cs:spPr bwMode="auto">
      <a:prstGeom prst="rect">
        <a:avLst/>
      </a:prstGeom>
      <a:ln w="9525">
        <a:solidFill>
          <a:schemeClr val="tx2">
            <a:lumMod val="60000"/>
            <a:lumOff val="40000"/>
          </a:schemeClr>
        </a:solidFill>
        <a:prstDash val="dash"/>
      </a:ln>
    </cs:spPr>
  </cs:seriesLine>
  <cs:title>
    <cs:lnRef idx="0"/>
    <cs:fillRef idx="0"/>
    <cs:effectRef idx="0"/>
    <cs:fontRef idx="minor">
      <a:schemeClr val="tx2"/>
    </cs:fontRef>
    <cs:defRPr sz="1600" b="1"/>
  </cs:title>
  <cs:trendline>
    <cs:lnRef idx="0">
      <cs:styleClr val="auto"/>
    </cs:lnRef>
    <cs:fillRef idx="0"/>
    <cs:effectRef idx="0"/>
    <cs:fontRef idx="minor">
      <a:schemeClr val="tx2"/>
    </cs:fontRef>
    <cs:spPr bwMode="auto">
      <a:prstGeom prst="rect">
        <a:avLst/>
      </a:prstGeom>
      <a:ln w="19050" cap="rnd">
        <a:solidFill>
          <a:schemeClr val="phClr"/>
        </a:solidFill>
        <a:prstDash val="sysDash"/>
      </a:ln>
    </cs:spPr>
  </cs:trendline>
  <cs:trendlineLabel>
    <cs:lnRef idx="0"/>
    <cs:fillRef idx="0"/>
    <cs:effectRef idx="0"/>
    <cs:fontRef idx="minor">
      <a:schemeClr val="tx2"/>
    </cs:fontRef>
    <cs:defRPr sz="900"/>
  </cs:trendlineLabel>
  <cs:upBar>
    <cs:lnRef idx="0"/>
    <cs:fillRef idx="0"/>
    <cs:effectRef idx="0"/>
    <cs:fontRef idx="minor">
      <a:schemeClr val="tx2"/>
    </cs:fontRef>
    <cs:spPr bwMode="auto">
      <a:prstGeom prst="rect">
        <a:avLst/>
      </a:prstGeom>
      <a:solidFill>
        <a:schemeClr val="lt1"/>
      </a:solidFill>
      <a:ln w="9525">
        <a:solidFill>
          <a:schemeClr val="tx1">
            <a:lumMod val="15000"/>
            <a:lumOff val="85000"/>
          </a:schemeClr>
        </a:solidFill>
      </a:ln>
    </cs:spPr>
  </cs:upBar>
  <cs:valueAxis>
    <cs:lnRef idx="0"/>
    <cs:fillRef idx="0"/>
    <cs:effectRef idx="0"/>
    <cs:fontRef idx="minor">
      <a:schemeClr val="tx2"/>
    </cs:fontRef>
    <cs:defRPr sz="900"/>
  </cs:valueAxis>
  <cs:wall>
    <cs:lnRef idx="0"/>
    <cs:fillRef idx="0"/>
    <cs:effectRef idx="0"/>
    <cs:fontRef idx="minor">
      <a:schemeClr val="tx2"/>
    </cs:fontRef>
  </cs:wall>
  <cs:dataPointMarkerLayout symbol="circle" size="6"/>
</cs:chartStyle>
</file>

<file path=ppt/notesMasters/_rels/notesMaster1.xml.rels><?xml version="1.0" encoding="UTF-8" standalone="yes"?><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name="">
    <p:bg>
      <p:bgRef idx="1001">
        <a:schemeClr val="bg1"/>
      </p:bgRef>
    </p:bg>
    <p:spTree>
      <p:nvGrpSpPr>
        <p:cNvPr id="1" name=""/>
        <p:cNvGrpSpPr/>
        <p:nvPr/>
      </p:nvGrpSpPr>
      <p:grpSpPr bwMode="auto">
        <a:xfrm>
          <a:off x="0" y="0"/>
          <a:ext cx="0" cy="0"/>
          <a:chOff x="0" y="0"/>
          <a:chExt cx="0" cy="0"/>
        </a:xfrm>
      </p:grpSpPr>
      <p:sp>
        <p:nvSpPr>
          <p:cNvPr id="1487539365"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ru-RU"/>
          </a:p>
        </p:txBody>
      </p:sp>
      <p:sp>
        <p:nvSpPr>
          <p:cNvPr id="605228097"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15023FB9-249D-3882-9D5E-AE2B98C3B2E4}" type="datetime1">
              <a:rPr lang="en-US"/>
              <a:t>3/21/2025</a:t>
            </a:fld>
            <a:endParaRPr/>
          </a:p>
        </p:txBody>
      </p:sp>
      <p:sp>
        <p:nvSpPr>
          <p:cNvPr id="237548550" name="Slide Image Placeholder 3"/>
          <p:cNvSpPr>
            <a:spLocks noChangeAspect="1" noGrp="1" noRo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ru-RU"/>
          </a:p>
        </p:txBody>
      </p:sp>
      <p:sp>
        <p:nvSpPr>
          <p:cNvPr id="263968106"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ru-RU"/>
              <a:t>Click to edit Master text styles</a:t>
            </a:r>
            <a:endParaRPr/>
          </a:p>
          <a:p>
            <a:pPr lvl="1">
              <a:defRPr/>
            </a:pPr>
            <a:r>
              <a:rPr lang="ru-RU"/>
              <a:t>Second level</a:t>
            </a:r>
            <a:endParaRPr/>
          </a:p>
          <a:p>
            <a:pPr lvl="2">
              <a:defRPr/>
            </a:pPr>
            <a:r>
              <a:rPr lang="ru-RU"/>
              <a:t>Third level</a:t>
            </a:r>
            <a:endParaRPr/>
          </a:p>
          <a:p>
            <a:pPr lvl="3">
              <a:defRPr/>
            </a:pPr>
            <a:r>
              <a:rPr lang="ru-RU"/>
              <a:t>Fourth level</a:t>
            </a:r>
            <a:endParaRPr/>
          </a:p>
          <a:p>
            <a:pPr lvl="4">
              <a:defRPr/>
            </a:pPr>
            <a:r>
              <a:rPr lang="ru-RU"/>
              <a:t>Fifth level</a:t>
            </a:r>
            <a:endParaRPr lang="ru-RU"/>
          </a:p>
        </p:txBody>
      </p:sp>
      <p:sp>
        <p:nvSpPr>
          <p:cNvPr id="1213220160"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ru-RU"/>
          </a:p>
        </p:txBody>
      </p:sp>
      <p:sp>
        <p:nvSpPr>
          <p:cNvPr id="585479152"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2E6999B8-B6B4-4561-A3CD-BBCDAB9FC9D9}" type="slidenum">
              <a:rPr lang="ru-RU"/>
              <a:t>&lt;#&gt;</a:t>
            </a:fld>
            <a:endParaRPr lang="ru-RU"/>
          </a:p>
        </p:txBody>
      </p:sp>
    </p:spTree>
  </p:cSld>
  <p:clrMap bg1="lt1" tx1="dk1" bg2="lt2" tx2="dk2" accent1="accent1" accent2="accent2" accent3="accent3" accent4="accent4" accent5="accent5" accent6="accent6" hlink="hlink" folHlink="folHlink"/>
  <p:hf dt="0" ftr="0" hdr="0" sldNum="1"/>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1475770600" name="Slide Image Placeholder 1"/>
          <p:cNvSpPr>
            <a:spLocks noChangeAspect="1" noGrp="1" noRot="1"/>
          </p:cNvSpPr>
          <p:nvPr>
            <p:ph type="sldImg"/>
          </p:nvPr>
        </p:nvSpPr>
        <p:spPr bwMode="auto">
          <a:xfrm>
            <a:off x="685800" y="1143000"/>
            <a:ext cx="5486400" cy="3086100"/>
          </a:xfrm>
        </p:spPr>
      </p:sp>
      <p:sp>
        <p:nvSpPr>
          <p:cNvPr id="1995967156" name="Notes Placeholder 2"/>
          <p:cNvSpPr>
            <a:spLocks noGrp="1"/>
          </p:cNvSpPr>
          <p:nvPr>
            <p:ph type="body" idx="1"/>
          </p:nvPr>
        </p:nvSpPr>
        <p:spPr bwMode="auto"/>
        <p:txBody>
          <a:bodyPr/>
          <a:lstStyle/>
          <a:p>
            <a:pPr>
              <a:defRPr/>
            </a:pPr>
            <a:endParaRPr lang="fr-FR">
              <a:latin typeface="Arial"/>
              <a:cs typeface="Arial"/>
            </a:endParaRPr>
          </a:p>
        </p:txBody>
      </p:sp>
      <p:sp>
        <p:nvSpPr>
          <p:cNvPr id="333914008" name="Slide Number Placeholder 3"/>
          <p:cNvSpPr>
            <a:spLocks noGrp="1"/>
          </p:cNvSpPr>
          <p:nvPr>
            <p:ph type="sldNum" sz="quarter" idx="10"/>
          </p:nvPr>
        </p:nvSpPr>
        <p:spPr bwMode="auto"/>
        <p:txBody>
          <a:bodyPr/>
          <a:lstStyle/>
          <a:p>
            <a:pPr>
              <a:defRPr/>
            </a:pPr>
            <a:fld id="{2E6999B8-B6B4-4561-A3CD-BBCDAB9FC9D9}" type="slidenum">
              <a:rPr lang="ru-RU"/>
              <a:t>1</a:t>
            </a:fld>
            <a:endParaRPr lang="ru-RU"/>
          </a:p>
        </p:txBody>
      </p:sp>
    </p:spTree>
  </p:cSld>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911839789" name="Slide Image Placeholder 1"/>
          <p:cNvSpPr>
            <a:spLocks noChangeAspect="1" noGrp="1" noRot="1"/>
          </p:cNvSpPr>
          <p:nvPr>
            <p:ph type="sldImg"/>
          </p:nvPr>
        </p:nvSpPr>
        <p:spPr bwMode="auto"/>
      </p:sp>
      <p:sp>
        <p:nvSpPr>
          <p:cNvPr id="949751621" name="Notes Placeholder 2"/>
          <p:cNvSpPr>
            <a:spLocks noGrp="1"/>
          </p:cNvSpPr>
          <p:nvPr>
            <p:ph type="body" idx="1"/>
          </p:nvPr>
        </p:nvSpPr>
        <p:spPr bwMode="auto"/>
        <p:txBody>
          <a:bodyPr/>
          <a:lstStyle/>
          <a:p>
            <a:pPr>
              <a:defRPr/>
            </a:pPr>
            <a:endParaRPr/>
          </a:p>
        </p:txBody>
      </p:sp>
      <p:sp>
        <p:nvSpPr>
          <p:cNvPr id="241359047" name="Slide Number Placeholder 3"/>
          <p:cNvSpPr>
            <a:spLocks noGrp="1"/>
          </p:cNvSpPr>
          <p:nvPr>
            <p:ph type="sldNum" sz="quarter" idx="10"/>
          </p:nvPr>
        </p:nvSpPr>
        <p:spPr bwMode="auto"/>
        <p:txBody>
          <a:bodyPr/>
          <a:lstStyle/>
          <a:p>
            <a:pPr>
              <a:defRPr/>
            </a:pPr>
            <a:fld id="{F380785E-7154-D5C4-1F3F-DA5538870E99}" type="slidenum">
              <a:rPr/>
              <a:t/>
            </a:fld>
            <a:endParaRPr/>
          </a:p>
        </p:txBody>
      </p:sp>
    </p:spTree>
  </p:cSld>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1963459991" name="Slide Image Placeholder 1"/>
          <p:cNvSpPr>
            <a:spLocks noChangeAspect="1" noGrp="1" noRot="1"/>
          </p:cNvSpPr>
          <p:nvPr>
            <p:ph type="sldImg"/>
          </p:nvPr>
        </p:nvSpPr>
        <p:spPr bwMode="auto"/>
      </p:sp>
      <p:sp>
        <p:nvSpPr>
          <p:cNvPr id="2096835282" name="Notes Placeholder 2"/>
          <p:cNvSpPr>
            <a:spLocks noGrp="1"/>
          </p:cNvSpPr>
          <p:nvPr>
            <p:ph type="body" idx="1"/>
          </p:nvPr>
        </p:nvSpPr>
        <p:spPr bwMode="auto"/>
        <p:txBody>
          <a:bodyPr/>
          <a:lstStyle/>
          <a:p>
            <a:pPr>
              <a:defRPr/>
            </a:pPr>
            <a:endParaRPr/>
          </a:p>
        </p:txBody>
      </p:sp>
      <p:sp>
        <p:nvSpPr>
          <p:cNvPr id="56177411" name="Slide Number Placeholder 3"/>
          <p:cNvSpPr>
            <a:spLocks noGrp="1"/>
          </p:cNvSpPr>
          <p:nvPr>
            <p:ph type="sldNum" sz="quarter" idx="10"/>
          </p:nvPr>
        </p:nvSpPr>
        <p:spPr bwMode="auto"/>
        <p:txBody>
          <a:bodyPr/>
          <a:lstStyle/>
          <a:p>
            <a:pPr>
              <a:defRPr/>
            </a:pPr>
            <a:fld id="{E815E5B4-69CB-E26D-8935-5F6343FE6335}" type="slidenum">
              <a:rPr/>
              <a:t/>
            </a:fld>
            <a:endParaRPr/>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045310573" name="Slide Image Placeholder 1"/>
          <p:cNvSpPr>
            <a:spLocks noChangeAspect="1" noGrp="1" noRot="1"/>
          </p:cNvSpPr>
          <p:nvPr>
            <p:ph type="sldImg"/>
          </p:nvPr>
        </p:nvSpPr>
        <p:spPr bwMode="auto"/>
      </p:sp>
      <p:sp>
        <p:nvSpPr>
          <p:cNvPr id="748128668" name="Notes Placeholder 2"/>
          <p:cNvSpPr>
            <a:spLocks noGrp="1"/>
          </p:cNvSpPr>
          <p:nvPr>
            <p:ph type="body" idx="1"/>
          </p:nvPr>
        </p:nvSpPr>
        <p:spPr bwMode="auto"/>
        <p:txBody>
          <a:bodyPr/>
          <a:lstStyle/>
          <a:p>
            <a:pPr>
              <a:defRPr/>
            </a:pPr>
            <a:endParaRPr/>
          </a:p>
        </p:txBody>
      </p:sp>
      <p:sp>
        <p:nvSpPr>
          <p:cNvPr id="1378357319" name="Slide Number Placeholder 3"/>
          <p:cNvSpPr>
            <a:spLocks noGrp="1"/>
          </p:cNvSpPr>
          <p:nvPr>
            <p:ph type="sldNum" sz="quarter" idx="10"/>
          </p:nvPr>
        </p:nvSpPr>
        <p:spPr bwMode="auto"/>
        <p:txBody>
          <a:bodyPr/>
          <a:lstStyle/>
          <a:p>
            <a:pPr>
              <a:defRPr/>
            </a:pPr>
            <a:fld id="{7FCAFC23-B389-8981-CA59-A81123EAA8F4}" type="slidenum">
              <a:rPr/>
              <a:t/>
            </a:fld>
            <a:endParaRPr/>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641782793" name="Slide Image Placeholder 1"/>
          <p:cNvSpPr>
            <a:spLocks noChangeAspect="1" noGrp="1" noRot="1"/>
          </p:cNvSpPr>
          <p:nvPr>
            <p:ph type="sldImg"/>
          </p:nvPr>
        </p:nvSpPr>
        <p:spPr bwMode="auto"/>
      </p:sp>
      <p:sp>
        <p:nvSpPr>
          <p:cNvPr id="314352644" name="Notes Placeholder 2"/>
          <p:cNvSpPr>
            <a:spLocks noGrp="1"/>
          </p:cNvSpPr>
          <p:nvPr>
            <p:ph type="body" idx="1"/>
          </p:nvPr>
        </p:nvSpPr>
        <p:spPr bwMode="auto"/>
        <p:txBody>
          <a:bodyPr/>
          <a:lstStyle/>
          <a:p>
            <a:pPr>
              <a:defRPr/>
            </a:pPr>
            <a:endParaRPr/>
          </a:p>
        </p:txBody>
      </p:sp>
      <p:sp>
        <p:nvSpPr>
          <p:cNvPr id="241684356" name="Slide Number Placeholder 3"/>
          <p:cNvSpPr>
            <a:spLocks noGrp="1"/>
          </p:cNvSpPr>
          <p:nvPr>
            <p:ph type="sldNum" sz="quarter" idx="10"/>
          </p:nvPr>
        </p:nvSpPr>
        <p:spPr bwMode="auto"/>
        <p:txBody>
          <a:bodyPr/>
          <a:lstStyle/>
          <a:p>
            <a:pPr>
              <a:defRPr/>
            </a:pPr>
            <a:fld id="{B104E797-D3FC-809F-DA1A-2E0CE025B93F}" type="slidenum">
              <a:rPr/>
              <a:t/>
            </a:fld>
            <a:endParaRPr/>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1907290244" name="Slide Image Placeholder 1"/>
          <p:cNvSpPr>
            <a:spLocks noChangeAspect="1" noGrp="1" noRot="1"/>
          </p:cNvSpPr>
          <p:nvPr>
            <p:ph type="sldImg"/>
          </p:nvPr>
        </p:nvSpPr>
        <p:spPr bwMode="auto"/>
      </p:sp>
      <p:sp>
        <p:nvSpPr>
          <p:cNvPr id="1816573411" name="Notes Placeholder 2"/>
          <p:cNvSpPr>
            <a:spLocks noGrp="1"/>
          </p:cNvSpPr>
          <p:nvPr>
            <p:ph type="body" idx="1"/>
          </p:nvPr>
        </p:nvSpPr>
        <p:spPr bwMode="auto"/>
        <p:txBody>
          <a:bodyPr/>
          <a:lstStyle/>
          <a:p>
            <a:pPr>
              <a:defRPr/>
            </a:pPr>
            <a:endParaRPr/>
          </a:p>
        </p:txBody>
      </p:sp>
      <p:sp>
        <p:nvSpPr>
          <p:cNvPr id="1873988727" name="Slide Number Placeholder 3"/>
          <p:cNvSpPr>
            <a:spLocks noGrp="1"/>
          </p:cNvSpPr>
          <p:nvPr>
            <p:ph type="sldNum" sz="quarter" idx="10"/>
          </p:nvPr>
        </p:nvSpPr>
        <p:spPr bwMode="auto"/>
        <p:txBody>
          <a:bodyPr/>
          <a:lstStyle/>
          <a:p>
            <a:pPr>
              <a:defRPr/>
            </a:pPr>
            <a:fld id="{CA322F81-3A40-EB52-983D-939BA9EE155C}" type="slidenum">
              <a:rPr/>
              <a:t/>
            </a:fld>
            <a:endParaRPr/>
          </a:p>
        </p:txBody>
      </p:sp>
    </p:spTree>
  </p:cSld>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1257775030" name="Slide Image Placeholder 1"/>
          <p:cNvSpPr>
            <a:spLocks noChangeAspect="1" noGrp="1" noRot="1"/>
          </p:cNvSpPr>
          <p:nvPr>
            <p:ph type="sldImg"/>
          </p:nvPr>
        </p:nvSpPr>
        <p:spPr bwMode="auto"/>
      </p:sp>
      <p:sp>
        <p:nvSpPr>
          <p:cNvPr id="1210848249" name="Notes Placeholder 2"/>
          <p:cNvSpPr>
            <a:spLocks noGrp="1"/>
          </p:cNvSpPr>
          <p:nvPr>
            <p:ph type="body" idx="1"/>
          </p:nvPr>
        </p:nvSpPr>
        <p:spPr bwMode="auto"/>
        <p:txBody>
          <a:bodyPr/>
          <a:lstStyle/>
          <a:p>
            <a:pPr>
              <a:defRPr/>
            </a:pPr>
            <a:endParaRPr/>
          </a:p>
        </p:txBody>
      </p:sp>
      <p:sp>
        <p:nvSpPr>
          <p:cNvPr id="1465849216" name="Slide Number Placeholder 3"/>
          <p:cNvSpPr>
            <a:spLocks noGrp="1"/>
          </p:cNvSpPr>
          <p:nvPr>
            <p:ph type="sldNum" sz="quarter" idx="10"/>
          </p:nvPr>
        </p:nvSpPr>
        <p:spPr bwMode="auto"/>
        <p:txBody>
          <a:bodyPr/>
          <a:lstStyle/>
          <a:p>
            <a:pPr>
              <a:defRPr/>
            </a:pPr>
            <a:fld id="{5B1866CF-7F95-6CDD-EE9A-71A02F3111C9}" type="slidenum">
              <a:rPr/>
              <a:t/>
            </a:fld>
            <a:endParaRPr/>
          </a:p>
        </p:txBody>
      </p:sp>
    </p:spTree>
  </p:cSld>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itle" userDrawn="1">
  <p:cSld name="Title Slide">
    <p:spTree>
      <p:nvGrpSpPr>
        <p:cNvPr id="1" name=""/>
        <p:cNvGrpSpPr/>
        <p:nvPr/>
      </p:nvGrpSpPr>
      <p:grpSpPr bwMode="auto">
        <a:xfrm>
          <a:off x="0" y="0"/>
          <a:ext cx="0" cy="0"/>
          <a:chOff x="0" y="0"/>
          <a:chExt cx="0" cy="0"/>
        </a:xfrm>
      </p:grpSpPr>
      <p:sp>
        <p:nvSpPr>
          <p:cNvPr id="1169449650" name="Title 1"/>
          <p:cNvSpPr>
            <a:spLocks noGrp="1"/>
          </p:cNvSpPr>
          <p:nvPr>
            <p:ph type="ctrTitle"/>
          </p:nvPr>
        </p:nvSpPr>
        <p:spPr bwMode="auto">
          <a:xfrm>
            <a:off x="1523999" y="1122362"/>
            <a:ext cx="9144000" cy="2387599"/>
          </a:xfrm>
        </p:spPr>
        <p:txBody>
          <a:bodyPr anchor="b"/>
          <a:lstStyle>
            <a:lvl1pPr algn="ctr">
              <a:defRPr sz="4500"/>
            </a:lvl1pPr>
          </a:lstStyle>
          <a:p>
            <a:pPr>
              <a:defRPr/>
            </a:pPr>
            <a:r>
              <a:rPr/>
              <a:t>Click to edit Master title style</a:t>
            </a:r>
            <a:endParaRPr/>
          </a:p>
        </p:txBody>
      </p:sp>
      <p:sp>
        <p:nvSpPr>
          <p:cNvPr id="1829214913" name="Subtitle 2"/>
          <p:cNvSpPr>
            <a:spLocks noGrp="1"/>
          </p:cNvSpPr>
          <p:nvPr>
            <p:ph type="subTitle" idx="1"/>
          </p:nvPr>
        </p:nvSpPr>
        <p:spPr bwMode="auto">
          <a:xfrm>
            <a:off x="1523999" y="3602037"/>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a:defRPr/>
            </a:pPr>
            <a:r>
              <a:rPr/>
              <a:t>Click to edit Master subtitle style</a:t>
            </a:r>
            <a:endParaRPr/>
          </a:p>
        </p:txBody>
      </p:sp>
      <p:sp>
        <p:nvSpPr>
          <p:cNvPr id="2106799173" name="Date Placeholder 3"/>
          <p:cNvSpPr>
            <a:spLocks noGrp="1"/>
          </p:cNvSpPr>
          <p:nvPr>
            <p:ph type="dt" sz="half" idx="10"/>
          </p:nvPr>
        </p:nvSpPr>
        <p:spPr bwMode="auto"/>
        <p:txBody>
          <a:bodyPr/>
          <a:lstStyle/>
          <a:p>
            <a:pPr>
              <a:defRPr/>
            </a:pPr>
            <a:fld id="{BCC18F51-09EC-435C-A3BA-64A766E099C0}" type="datetimeFigureOut">
              <a:rPr/>
              <a:t>01.11.2013</a:t>
            </a:fld>
            <a:endParaRPr/>
          </a:p>
        </p:txBody>
      </p:sp>
      <p:sp>
        <p:nvSpPr>
          <p:cNvPr id="125081979" name="Footer Placeholder 4"/>
          <p:cNvSpPr>
            <a:spLocks noGrp="1"/>
          </p:cNvSpPr>
          <p:nvPr>
            <p:ph type="ftr" sz="quarter" idx="11"/>
          </p:nvPr>
        </p:nvSpPr>
        <p:spPr bwMode="auto"/>
        <p:txBody>
          <a:bodyPr/>
          <a:lstStyle/>
          <a:p>
            <a:pPr>
              <a:defRPr/>
            </a:pPr>
            <a:endParaRPr/>
          </a:p>
        </p:txBody>
      </p:sp>
      <p:sp>
        <p:nvSpPr>
          <p:cNvPr id="2072348546" name="Slide Number Placeholder 5"/>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vertTx" userDrawn="1">
  <p:cSld name="Title and Vertical Text">
    <p:spTree>
      <p:nvGrpSpPr>
        <p:cNvPr id="1" name=""/>
        <p:cNvGrpSpPr/>
        <p:nvPr/>
      </p:nvGrpSpPr>
      <p:grpSpPr bwMode="auto">
        <a:xfrm>
          <a:off x="0" y="0"/>
          <a:ext cx="0" cy="0"/>
          <a:chOff x="0" y="0"/>
          <a:chExt cx="0" cy="0"/>
        </a:xfrm>
      </p:grpSpPr>
      <p:sp>
        <p:nvSpPr>
          <p:cNvPr id="375257462" name="Title 1"/>
          <p:cNvSpPr>
            <a:spLocks noGrp="1"/>
          </p:cNvSpPr>
          <p:nvPr>
            <p:ph type="title"/>
          </p:nvPr>
        </p:nvSpPr>
        <p:spPr bwMode="auto"/>
        <p:txBody>
          <a:bodyPr/>
          <a:lstStyle/>
          <a:p>
            <a:pPr>
              <a:defRPr/>
            </a:pPr>
            <a:r>
              <a:rPr/>
              <a:t>Click to edit Master title style</a:t>
            </a:r>
            <a:endParaRPr/>
          </a:p>
        </p:txBody>
      </p:sp>
      <p:sp>
        <p:nvSpPr>
          <p:cNvPr id="273956851" name="Vertical Text Placeholder 2"/>
          <p:cNvSpPr>
            <a:spLocks noGrp="1"/>
          </p:cNvSpPr>
          <p:nvPr>
            <p:ph type="body" orient="vert" idx="1"/>
          </p:nvPr>
        </p:nvSpPr>
        <p:spPr bwMode="auto"/>
        <p:txBody>
          <a:bodyPr vert="eaVert"/>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401443299" name="Date Placeholder 3"/>
          <p:cNvSpPr>
            <a:spLocks noGrp="1"/>
          </p:cNvSpPr>
          <p:nvPr>
            <p:ph type="dt" sz="half" idx="10"/>
          </p:nvPr>
        </p:nvSpPr>
        <p:spPr bwMode="auto"/>
        <p:txBody>
          <a:bodyPr/>
          <a:lstStyle/>
          <a:p>
            <a:pPr>
              <a:defRPr/>
            </a:pPr>
            <a:fld id="{BCC18F51-09EC-435C-A3BA-64A766E099C0}" type="datetimeFigureOut">
              <a:rPr/>
              <a:t>01.11.2013</a:t>
            </a:fld>
            <a:endParaRPr/>
          </a:p>
        </p:txBody>
      </p:sp>
      <p:sp>
        <p:nvSpPr>
          <p:cNvPr id="2103895743" name="Footer Placeholder 4"/>
          <p:cNvSpPr>
            <a:spLocks noGrp="1"/>
          </p:cNvSpPr>
          <p:nvPr>
            <p:ph type="ftr" sz="quarter" idx="11"/>
          </p:nvPr>
        </p:nvSpPr>
        <p:spPr bwMode="auto"/>
        <p:txBody>
          <a:bodyPr/>
          <a:lstStyle/>
          <a:p>
            <a:pPr>
              <a:defRPr/>
            </a:pPr>
            <a:endParaRPr/>
          </a:p>
        </p:txBody>
      </p:sp>
      <p:sp>
        <p:nvSpPr>
          <p:cNvPr id="647309297" name="Slide Number Placeholder 5"/>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vertTitleAndTx" userDrawn="1">
  <p:cSld name="Vertical Title and Text">
    <p:spTree>
      <p:nvGrpSpPr>
        <p:cNvPr id="1" name=""/>
        <p:cNvGrpSpPr/>
        <p:nvPr/>
      </p:nvGrpSpPr>
      <p:grpSpPr bwMode="auto">
        <a:xfrm>
          <a:off x="0" y="0"/>
          <a:ext cx="0" cy="0"/>
          <a:chOff x="0" y="0"/>
          <a:chExt cx="0" cy="0"/>
        </a:xfrm>
      </p:grpSpPr>
      <p:sp>
        <p:nvSpPr>
          <p:cNvPr id="1220296488" name="Vertical Title 1"/>
          <p:cNvSpPr>
            <a:spLocks noGrp="1"/>
          </p:cNvSpPr>
          <p:nvPr>
            <p:ph type="title" orient="vert"/>
          </p:nvPr>
        </p:nvSpPr>
        <p:spPr bwMode="auto">
          <a:xfrm>
            <a:off x="8724899" y="365125"/>
            <a:ext cx="2628900" cy="5811838"/>
          </a:xfrm>
        </p:spPr>
        <p:txBody>
          <a:bodyPr vert="eaVert"/>
          <a:lstStyle/>
          <a:p>
            <a:pPr>
              <a:defRPr/>
            </a:pPr>
            <a:r>
              <a:rPr/>
              <a:t>Click to edit Master title style</a:t>
            </a:r>
            <a:endParaRPr/>
          </a:p>
        </p:txBody>
      </p:sp>
      <p:sp>
        <p:nvSpPr>
          <p:cNvPr id="698694885" name="Vertical Text Placeholder 2"/>
          <p:cNvSpPr>
            <a:spLocks noGrp="1"/>
          </p:cNvSpPr>
          <p:nvPr>
            <p:ph type="body" orient="vert" idx="1"/>
          </p:nvPr>
        </p:nvSpPr>
        <p:spPr bwMode="auto">
          <a:xfrm>
            <a:off x="838198" y="365125"/>
            <a:ext cx="7734299" cy="5811838"/>
          </a:xfrm>
        </p:spPr>
        <p:txBody>
          <a:bodyPr vert="eaVert"/>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4541158" name="Date Placeholder 3"/>
          <p:cNvSpPr>
            <a:spLocks noGrp="1"/>
          </p:cNvSpPr>
          <p:nvPr>
            <p:ph type="dt" sz="half" idx="10"/>
          </p:nvPr>
        </p:nvSpPr>
        <p:spPr bwMode="auto"/>
        <p:txBody>
          <a:bodyPr/>
          <a:lstStyle/>
          <a:p>
            <a:pPr>
              <a:defRPr/>
            </a:pPr>
            <a:fld id="{BCC18F51-09EC-435C-A3BA-64A766E099C0}" type="datetimeFigureOut">
              <a:rPr/>
              <a:t>01.11.2013</a:t>
            </a:fld>
            <a:endParaRPr/>
          </a:p>
        </p:txBody>
      </p:sp>
      <p:sp>
        <p:nvSpPr>
          <p:cNvPr id="851061785" name="Footer Placeholder 4"/>
          <p:cNvSpPr>
            <a:spLocks noGrp="1"/>
          </p:cNvSpPr>
          <p:nvPr>
            <p:ph type="ftr" sz="quarter" idx="11"/>
          </p:nvPr>
        </p:nvSpPr>
        <p:spPr bwMode="auto"/>
        <p:txBody>
          <a:bodyPr/>
          <a:lstStyle/>
          <a:p>
            <a:pPr>
              <a:defRPr/>
            </a:pPr>
            <a:endParaRPr/>
          </a:p>
        </p:txBody>
      </p:sp>
      <p:sp>
        <p:nvSpPr>
          <p:cNvPr id="1751652501" name="Slide Number Placeholder 5"/>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itle" userDrawn="1">
  <p:cSld name="Title Slide">
    <p:spTree>
      <p:nvGrpSpPr>
        <p:cNvPr id="1" name=""/>
        <p:cNvGrpSpPr/>
        <p:nvPr/>
      </p:nvGrpSpPr>
      <p:grpSpPr bwMode="auto">
        <a:xfrm>
          <a:off x="0" y="0"/>
          <a:ext cx="0" cy="0"/>
          <a:chOff x="0" y="0"/>
          <a:chExt cx="0" cy="0"/>
        </a:xfrm>
      </p:grpSpPr>
      <p:sp>
        <p:nvSpPr>
          <p:cNvPr id="752566253" name="Title 1"/>
          <p:cNvSpPr>
            <a:spLocks noGrp="1"/>
          </p:cNvSpPr>
          <p:nvPr>
            <p:ph type="ctrTitle"/>
          </p:nvPr>
        </p:nvSpPr>
        <p:spPr bwMode="auto">
          <a:xfrm>
            <a:off x="1523999" y="1122363"/>
            <a:ext cx="9144000" cy="2387599"/>
          </a:xfrm>
        </p:spPr>
        <p:txBody>
          <a:bodyPr anchor="b"/>
          <a:lstStyle>
            <a:lvl1pPr algn="ctr">
              <a:defRPr sz="6000"/>
            </a:lvl1pPr>
          </a:lstStyle>
          <a:p>
            <a:pPr>
              <a:defRPr/>
            </a:pPr>
            <a:r>
              <a:rPr lang="en-US"/>
              <a:t>Click to edit Master title style</a:t>
            </a:r>
            <a:endParaRPr lang="en-US"/>
          </a:p>
        </p:txBody>
      </p:sp>
      <p:sp>
        <p:nvSpPr>
          <p:cNvPr id="6369387" name="Subtitle 2"/>
          <p:cNvSpPr>
            <a:spLocks noGrp="1"/>
          </p:cNvSpPr>
          <p:nvPr>
            <p:ph type="subTitle" idx="1"/>
          </p:nvPr>
        </p:nvSpPr>
        <p:spPr bwMode="auto">
          <a:xfrm>
            <a:off x="1523999" y="3602037"/>
            <a:ext cx="9144000" cy="165576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US"/>
              <a:t>Click to edit Master subtitle style</a:t>
            </a:r>
            <a:endParaRPr lang="en-US"/>
          </a:p>
        </p:txBody>
      </p:sp>
      <p:sp>
        <p:nvSpPr>
          <p:cNvPr id="2084940945" name="Date Placeholder 3"/>
          <p:cNvSpPr>
            <a:spLocks noGrp="1"/>
          </p:cNvSpPr>
          <p:nvPr>
            <p:ph type="dt" sz="half" idx="10"/>
          </p:nvPr>
        </p:nvSpPr>
        <p:spPr bwMode="auto"/>
        <p:txBody>
          <a:bodyPr/>
          <a:lstStyle/>
          <a:p>
            <a:pPr>
              <a:defRPr/>
            </a:pPr>
            <a:fld id="{BCC18F51-09EC-435C-A3BA-64A766E099C0}" type="datetimeFigureOut">
              <a:rPr lang="en-US"/>
              <a:t>30.10.2013</a:t>
            </a:fld>
            <a:endParaRPr lang="en-US"/>
          </a:p>
        </p:txBody>
      </p:sp>
      <p:sp>
        <p:nvSpPr>
          <p:cNvPr id="1123560053" name="Footer Placeholder 4"/>
          <p:cNvSpPr>
            <a:spLocks noGrp="1"/>
          </p:cNvSpPr>
          <p:nvPr>
            <p:ph type="ftr" sz="quarter" idx="11"/>
          </p:nvPr>
        </p:nvSpPr>
        <p:spPr bwMode="auto"/>
        <p:txBody>
          <a:bodyPr/>
          <a:lstStyle/>
          <a:p>
            <a:pPr>
              <a:defRPr/>
            </a:pPr>
            <a:endParaRPr lang="en-US"/>
          </a:p>
        </p:txBody>
      </p:sp>
      <p:sp>
        <p:nvSpPr>
          <p:cNvPr id="592223518" name="Slide Number Placeholder 5"/>
          <p:cNvSpPr>
            <a:spLocks noGrp="1"/>
          </p:cNvSpPr>
          <p:nvPr>
            <p:ph type="sldNum" sz="quarter" idx="12"/>
          </p:nvPr>
        </p:nvSpPr>
        <p:spPr bwMode="auto"/>
        <p:txBody>
          <a:bodyPr/>
          <a:lstStyle/>
          <a:p>
            <a:pPr>
              <a:defRPr/>
            </a:pPr>
            <a:fld id="{08395586-F03A-48D1-94DF-16B239DF4FB5}" type="slidenum">
              <a:rPr lang="en-US"/>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obj" userDrawn="1">
  <p:cSld name="Title and Content">
    <p:spTree>
      <p:nvGrpSpPr>
        <p:cNvPr id="1" name=""/>
        <p:cNvGrpSpPr/>
        <p:nvPr/>
      </p:nvGrpSpPr>
      <p:grpSpPr bwMode="auto">
        <a:xfrm>
          <a:off x="0" y="0"/>
          <a:ext cx="0" cy="0"/>
          <a:chOff x="0" y="0"/>
          <a:chExt cx="0" cy="0"/>
        </a:xfrm>
      </p:grpSpPr>
      <p:sp>
        <p:nvSpPr>
          <p:cNvPr id="532049495" name="Title 1"/>
          <p:cNvSpPr>
            <a:spLocks noGrp="1"/>
          </p:cNvSpPr>
          <p:nvPr>
            <p:ph type="title"/>
          </p:nvPr>
        </p:nvSpPr>
        <p:spPr bwMode="auto"/>
        <p:txBody>
          <a:bodyPr/>
          <a:lstStyle/>
          <a:p>
            <a:pPr>
              <a:defRPr/>
            </a:pPr>
            <a:r>
              <a:rPr lang="en-US"/>
              <a:t>Click to edit Master title style</a:t>
            </a:r>
            <a:endParaRPr lang="en-US"/>
          </a:p>
        </p:txBody>
      </p:sp>
      <p:sp>
        <p:nvSpPr>
          <p:cNvPr id="1369437697" name="Content Placeholder 2"/>
          <p:cNvSpPr>
            <a:spLocks noGrp="1"/>
          </p:cNvSpPr>
          <p:nvPr>
            <p:ph idx="1"/>
          </p:nvPr>
        </p:nvSpPr>
        <p:spPr bwMode="auto"/>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1901110922" name="Date Placeholder 3"/>
          <p:cNvSpPr>
            <a:spLocks noGrp="1"/>
          </p:cNvSpPr>
          <p:nvPr>
            <p:ph type="dt" sz="half" idx="10"/>
          </p:nvPr>
        </p:nvSpPr>
        <p:spPr bwMode="auto"/>
        <p:txBody>
          <a:bodyPr/>
          <a:lstStyle/>
          <a:p>
            <a:pPr>
              <a:defRPr/>
            </a:pPr>
            <a:fld id="{BCC18F51-09EC-435C-A3BA-64A766E099C0}" type="datetimeFigureOut">
              <a:rPr lang="en-US"/>
              <a:t>30.10.2013</a:t>
            </a:fld>
            <a:endParaRPr lang="en-US"/>
          </a:p>
        </p:txBody>
      </p:sp>
      <p:sp>
        <p:nvSpPr>
          <p:cNvPr id="1333720787" name="Footer Placeholder 4"/>
          <p:cNvSpPr>
            <a:spLocks noGrp="1"/>
          </p:cNvSpPr>
          <p:nvPr>
            <p:ph type="ftr" sz="quarter" idx="11"/>
          </p:nvPr>
        </p:nvSpPr>
        <p:spPr bwMode="auto"/>
        <p:txBody>
          <a:bodyPr/>
          <a:lstStyle/>
          <a:p>
            <a:pPr>
              <a:defRPr/>
            </a:pPr>
            <a:endParaRPr lang="en-US"/>
          </a:p>
        </p:txBody>
      </p:sp>
      <p:sp>
        <p:nvSpPr>
          <p:cNvPr id="814698017" name="Slide Number Placeholder 5"/>
          <p:cNvSpPr>
            <a:spLocks noGrp="1"/>
          </p:cNvSpPr>
          <p:nvPr>
            <p:ph type="sldNum" sz="quarter" idx="12"/>
          </p:nvPr>
        </p:nvSpPr>
        <p:spPr bwMode="auto"/>
        <p:txBody>
          <a:bodyPr/>
          <a:lstStyle/>
          <a:p>
            <a:pPr>
              <a:defRPr/>
            </a:pPr>
            <a:fld id="{08395586-F03A-48D1-94DF-16B239DF4FB5}" type="slidenum">
              <a:rPr lang="en-US"/>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secHead" userDrawn="1">
  <p:cSld name="Section Header">
    <p:spTree>
      <p:nvGrpSpPr>
        <p:cNvPr id="1" name=""/>
        <p:cNvGrpSpPr/>
        <p:nvPr/>
      </p:nvGrpSpPr>
      <p:grpSpPr bwMode="auto">
        <a:xfrm>
          <a:off x="0" y="0"/>
          <a:ext cx="0" cy="0"/>
          <a:chOff x="0" y="0"/>
          <a:chExt cx="0" cy="0"/>
        </a:xfrm>
      </p:grpSpPr>
      <p:sp>
        <p:nvSpPr>
          <p:cNvPr id="766224018" name="Title 1"/>
          <p:cNvSpPr>
            <a:spLocks noGrp="1"/>
          </p:cNvSpPr>
          <p:nvPr>
            <p:ph type="title"/>
          </p:nvPr>
        </p:nvSpPr>
        <p:spPr bwMode="auto">
          <a:xfrm>
            <a:off x="831849" y="1709737"/>
            <a:ext cx="10515600" cy="2852736"/>
          </a:xfrm>
        </p:spPr>
        <p:txBody>
          <a:bodyPr anchor="b"/>
          <a:lstStyle>
            <a:lvl1pPr>
              <a:defRPr sz="6000"/>
            </a:lvl1pPr>
          </a:lstStyle>
          <a:p>
            <a:pPr>
              <a:defRPr/>
            </a:pPr>
            <a:r>
              <a:rPr lang="en-US"/>
              <a:t>Click to edit Master title style</a:t>
            </a:r>
            <a:endParaRPr lang="en-US"/>
          </a:p>
        </p:txBody>
      </p:sp>
      <p:sp>
        <p:nvSpPr>
          <p:cNvPr id="494553167" name="Text Placeholder 2"/>
          <p:cNvSpPr>
            <a:spLocks noGrp="1"/>
          </p:cNvSpPr>
          <p:nvPr>
            <p:ph type="body" idx="1"/>
          </p:nvPr>
        </p:nvSpPr>
        <p:spPr bwMode="auto">
          <a:xfrm>
            <a:off x="831849" y="4589462"/>
            <a:ext cx="10515600" cy="1500186"/>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en-US"/>
              <a:t>Click to edit Master text styles</a:t>
            </a:r>
            <a:endParaRPr/>
          </a:p>
        </p:txBody>
      </p:sp>
      <p:sp>
        <p:nvSpPr>
          <p:cNvPr id="104466568" name="Date Placeholder 3"/>
          <p:cNvSpPr>
            <a:spLocks noGrp="1"/>
          </p:cNvSpPr>
          <p:nvPr>
            <p:ph type="dt" sz="half" idx="10"/>
          </p:nvPr>
        </p:nvSpPr>
        <p:spPr bwMode="auto"/>
        <p:txBody>
          <a:bodyPr/>
          <a:lstStyle/>
          <a:p>
            <a:pPr>
              <a:defRPr/>
            </a:pPr>
            <a:fld id="{BCC18F51-09EC-435C-A3BA-64A766E099C0}" type="datetimeFigureOut">
              <a:rPr lang="en-US"/>
              <a:t>30.10.2013</a:t>
            </a:fld>
            <a:endParaRPr lang="en-US"/>
          </a:p>
        </p:txBody>
      </p:sp>
      <p:sp>
        <p:nvSpPr>
          <p:cNvPr id="1868238811" name="Footer Placeholder 4"/>
          <p:cNvSpPr>
            <a:spLocks noGrp="1"/>
          </p:cNvSpPr>
          <p:nvPr>
            <p:ph type="ftr" sz="quarter" idx="11"/>
          </p:nvPr>
        </p:nvSpPr>
        <p:spPr bwMode="auto"/>
        <p:txBody>
          <a:bodyPr/>
          <a:lstStyle/>
          <a:p>
            <a:pPr>
              <a:defRPr/>
            </a:pPr>
            <a:endParaRPr lang="en-US"/>
          </a:p>
        </p:txBody>
      </p:sp>
      <p:sp>
        <p:nvSpPr>
          <p:cNvPr id="485966031" name="Slide Number Placeholder 5"/>
          <p:cNvSpPr>
            <a:spLocks noGrp="1"/>
          </p:cNvSpPr>
          <p:nvPr>
            <p:ph type="sldNum" sz="quarter" idx="12"/>
          </p:nvPr>
        </p:nvSpPr>
        <p:spPr bwMode="auto"/>
        <p:txBody>
          <a:bodyPr/>
          <a:lstStyle/>
          <a:p>
            <a:pPr>
              <a:defRPr/>
            </a:pPr>
            <a:fld id="{08395586-F03A-48D1-94DF-16B239DF4FB5}" type="slidenum">
              <a:rPr lang="en-US"/>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woObj" userDrawn="1">
  <p:cSld name="Two Content">
    <p:spTree>
      <p:nvGrpSpPr>
        <p:cNvPr id="1" name=""/>
        <p:cNvGrpSpPr/>
        <p:nvPr/>
      </p:nvGrpSpPr>
      <p:grpSpPr bwMode="auto">
        <a:xfrm>
          <a:off x="0" y="0"/>
          <a:ext cx="0" cy="0"/>
          <a:chOff x="0" y="0"/>
          <a:chExt cx="0" cy="0"/>
        </a:xfrm>
      </p:grpSpPr>
      <p:sp>
        <p:nvSpPr>
          <p:cNvPr id="2022628939" name="Title 1"/>
          <p:cNvSpPr>
            <a:spLocks noGrp="1"/>
          </p:cNvSpPr>
          <p:nvPr>
            <p:ph type="title"/>
          </p:nvPr>
        </p:nvSpPr>
        <p:spPr bwMode="auto"/>
        <p:txBody>
          <a:bodyPr/>
          <a:lstStyle/>
          <a:p>
            <a:pPr>
              <a:defRPr/>
            </a:pPr>
            <a:r>
              <a:rPr lang="en-US"/>
              <a:t>Click to edit Master title style</a:t>
            </a:r>
            <a:endParaRPr lang="en-US"/>
          </a:p>
        </p:txBody>
      </p:sp>
      <p:sp>
        <p:nvSpPr>
          <p:cNvPr id="123497925" name="Content Placeholder 2"/>
          <p:cNvSpPr>
            <a:spLocks noGrp="1"/>
          </p:cNvSpPr>
          <p:nvPr>
            <p:ph sz="half" idx="1"/>
          </p:nvPr>
        </p:nvSpPr>
        <p:spPr bwMode="auto">
          <a:xfrm>
            <a:off x="838198" y="1825624"/>
            <a:ext cx="5181599"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624033469" name="Content Placeholder 3"/>
          <p:cNvSpPr>
            <a:spLocks noGrp="1"/>
          </p:cNvSpPr>
          <p:nvPr>
            <p:ph sz="half" idx="2"/>
          </p:nvPr>
        </p:nvSpPr>
        <p:spPr bwMode="auto">
          <a:xfrm>
            <a:off x="6172200" y="1825624"/>
            <a:ext cx="5181599" cy="4351338"/>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794581109" name="Date Placeholder 4"/>
          <p:cNvSpPr>
            <a:spLocks noGrp="1"/>
          </p:cNvSpPr>
          <p:nvPr>
            <p:ph type="dt" sz="half" idx="10"/>
          </p:nvPr>
        </p:nvSpPr>
        <p:spPr bwMode="auto"/>
        <p:txBody>
          <a:bodyPr/>
          <a:lstStyle/>
          <a:p>
            <a:pPr>
              <a:defRPr/>
            </a:pPr>
            <a:fld id="{BCC18F51-09EC-435C-A3BA-64A766E099C0}" type="datetimeFigureOut">
              <a:rPr lang="en-US"/>
              <a:t>30.10.2013</a:t>
            </a:fld>
            <a:endParaRPr lang="en-US"/>
          </a:p>
        </p:txBody>
      </p:sp>
      <p:sp>
        <p:nvSpPr>
          <p:cNvPr id="285414035" name="Footer Placeholder 5"/>
          <p:cNvSpPr>
            <a:spLocks noGrp="1"/>
          </p:cNvSpPr>
          <p:nvPr>
            <p:ph type="ftr" sz="quarter" idx="11"/>
          </p:nvPr>
        </p:nvSpPr>
        <p:spPr bwMode="auto"/>
        <p:txBody>
          <a:bodyPr/>
          <a:lstStyle/>
          <a:p>
            <a:pPr>
              <a:defRPr/>
            </a:pPr>
            <a:endParaRPr lang="en-US"/>
          </a:p>
        </p:txBody>
      </p:sp>
      <p:sp>
        <p:nvSpPr>
          <p:cNvPr id="5597432" name="Slide Number Placeholder 6"/>
          <p:cNvSpPr>
            <a:spLocks noGrp="1"/>
          </p:cNvSpPr>
          <p:nvPr>
            <p:ph type="sldNum" sz="quarter" idx="12"/>
          </p:nvPr>
        </p:nvSpPr>
        <p:spPr bwMode="auto"/>
        <p:txBody>
          <a:bodyPr/>
          <a:lstStyle/>
          <a:p>
            <a:pPr>
              <a:defRPr/>
            </a:pPr>
            <a:fld id="{08395586-F03A-48D1-94DF-16B239DF4FB5}" type="slidenum">
              <a:rPr lang="en-US"/>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woTxTwoObj" userDrawn="1">
  <p:cSld name="Comparison">
    <p:spTree>
      <p:nvGrpSpPr>
        <p:cNvPr id="1" name=""/>
        <p:cNvGrpSpPr/>
        <p:nvPr/>
      </p:nvGrpSpPr>
      <p:grpSpPr bwMode="auto">
        <a:xfrm>
          <a:off x="0" y="0"/>
          <a:ext cx="0" cy="0"/>
          <a:chOff x="0" y="0"/>
          <a:chExt cx="0" cy="0"/>
        </a:xfrm>
      </p:grpSpPr>
      <p:sp>
        <p:nvSpPr>
          <p:cNvPr id="1638276510" name="Title 1"/>
          <p:cNvSpPr>
            <a:spLocks noGrp="1"/>
          </p:cNvSpPr>
          <p:nvPr>
            <p:ph type="title"/>
          </p:nvPr>
        </p:nvSpPr>
        <p:spPr bwMode="auto">
          <a:xfrm>
            <a:off x="839787" y="365124"/>
            <a:ext cx="10515600" cy="1325562"/>
          </a:xfrm>
        </p:spPr>
        <p:txBody>
          <a:bodyPr/>
          <a:lstStyle/>
          <a:p>
            <a:pPr>
              <a:defRPr/>
            </a:pPr>
            <a:r>
              <a:rPr lang="en-US"/>
              <a:t>Click to edit Master title style</a:t>
            </a:r>
            <a:endParaRPr lang="en-US"/>
          </a:p>
        </p:txBody>
      </p:sp>
      <p:sp>
        <p:nvSpPr>
          <p:cNvPr id="1184739563" name="Text Placeholder 2"/>
          <p:cNvSpPr>
            <a:spLocks noGrp="1"/>
          </p:cNvSpPr>
          <p:nvPr>
            <p:ph type="body" idx="1"/>
          </p:nvPr>
        </p:nvSpPr>
        <p:spPr bwMode="auto">
          <a:xfrm>
            <a:off x="839787" y="1681162"/>
            <a:ext cx="5157785" cy="82391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263652533" name="Content Placeholder 3"/>
          <p:cNvSpPr>
            <a:spLocks noGrp="1"/>
          </p:cNvSpPr>
          <p:nvPr>
            <p:ph sz="half" idx="2"/>
          </p:nvPr>
        </p:nvSpPr>
        <p:spPr bwMode="auto">
          <a:xfrm>
            <a:off x="839787" y="2505074"/>
            <a:ext cx="5157785" cy="3684587"/>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1717634113" name="Text Placeholder 4"/>
          <p:cNvSpPr>
            <a:spLocks noGrp="1"/>
          </p:cNvSpPr>
          <p:nvPr>
            <p:ph type="body" sz="quarter" idx="3"/>
          </p:nvPr>
        </p:nvSpPr>
        <p:spPr bwMode="auto">
          <a:xfrm>
            <a:off x="6172200" y="1681162"/>
            <a:ext cx="5183187" cy="82391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en-US"/>
              <a:t>Click to edit Master text styles</a:t>
            </a:r>
            <a:endParaRPr/>
          </a:p>
        </p:txBody>
      </p:sp>
      <p:sp>
        <p:nvSpPr>
          <p:cNvPr id="550037142" name="Content Placeholder 5"/>
          <p:cNvSpPr>
            <a:spLocks noGrp="1"/>
          </p:cNvSpPr>
          <p:nvPr>
            <p:ph sz="quarter" idx="4"/>
          </p:nvPr>
        </p:nvSpPr>
        <p:spPr bwMode="auto">
          <a:xfrm>
            <a:off x="6172200" y="2505074"/>
            <a:ext cx="5183187" cy="3684587"/>
          </a:xfrm>
        </p:spPr>
        <p:txBody>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351434270" name="Date Placeholder 6"/>
          <p:cNvSpPr>
            <a:spLocks noGrp="1"/>
          </p:cNvSpPr>
          <p:nvPr>
            <p:ph type="dt" sz="half" idx="10"/>
          </p:nvPr>
        </p:nvSpPr>
        <p:spPr bwMode="auto"/>
        <p:txBody>
          <a:bodyPr/>
          <a:lstStyle/>
          <a:p>
            <a:pPr>
              <a:defRPr/>
            </a:pPr>
            <a:fld id="{BCC18F51-09EC-435C-A3BA-64A766E099C0}" type="datetimeFigureOut">
              <a:rPr lang="en-US"/>
              <a:t>30.10.2013</a:t>
            </a:fld>
            <a:endParaRPr lang="en-US"/>
          </a:p>
        </p:txBody>
      </p:sp>
      <p:sp>
        <p:nvSpPr>
          <p:cNvPr id="1366220380" name="Footer Placeholder 7"/>
          <p:cNvSpPr>
            <a:spLocks noGrp="1"/>
          </p:cNvSpPr>
          <p:nvPr>
            <p:ph type="ftr" sz="quarter" idx="11"/>
          </p:nvPr>
        </p:nvSpPr>
        <p:spPr bwMode="auto"/>
        <p:txBody>
          <a:bodyPr/>
          <a:lstStyle/>
          <a:p>
            <a:pPr>
              <a:defRPr/>
            </a:pPr>
            <a:endParaRPr lang="en-US"/>
          </a:p>
        </p:txBody>
      </p:sp>
      <p:sp>
        <p:nvSpPr>
          <p:cNvPr id="1079288209" name="Slide Number Placeholder 8"/>
          <p:cNvSpPr>
            <a:spLocks noGrp="1"/>
          </p:cNvSpPr>
          <p:nvPr>
            <p:ph type="sldNum" sz="quarter" idx="12"/>
          </p:nvPr>
        </p:nvSpPr>
        <p:spPr bwMode="auto"/>
        <p:txBody>
          <a:bodyPr/>
          <a:lstStyle/>
          <a:p>
            <a:pPr>
              <a:defRPr/>
            </a:pPr>
            <a:fld id="{08395586-F03A-48D1-94DF-16B239DF4FB5}" type="slidenum">
              <a:rPr lang="en-US"/>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itleOnly" userDrawn="1">
  <p:cSld name="Title Only">
    <p:spTree>
      <p:nvGrpSpPr>
        <p:cNvPr id="1" name=""/>
        <p:cNvGrpSpPr/>
        <p:nvPr/>
      </p:nvGrpSpPr>
      <p:grpSpPr bwMode="auto">
        <a:xfrm>
          <a:off x="0" y="0"/>
          <a:ext cx="0" cy="0"/>
          <a:chOff x="0" y="0"/>
          <a:chExt cx="0" cy="0"/>
        </a:xfrm>
      </p:grpSpPr>
      <p:sp>
        <p:nvSpPr>
          <p:cNvPr id="460853452" name="Title 1"/>
          <p:cNvSpPr>
            <a:spLocks noGrp="1"/>
          </p:cNvSpPr>
          <p:nvPr>
            <p:ph type="title"/>
          </p:nvPr>
        </p:nvSpPr>
        <p:spPr bwMode="auto"/>
        <p:txBody>
          <a:bodyPr/>
          <a:lstStyle/>
          <a:p>
            <a:pPr>
              <a:defRPr/>
            </a:pPr>
            <a:r>
              <a:rPr lang="en-US"/>
              <a:t>Click to edit Master title style</a:t>
            </a:r>
            <a:endParaRPr lang="en-US"/>
          </a:p>
        </p:txBody>
      </p:sp>
      <p:sp>
        <p:nvSpPr>
          <p:cNvPr id="1280141916" name="Date Placeholder 2"/>
          <p:cNvSpPr>
            <a:spLocks noGrp="1"/>
          </p:cNvSpPr>
          <p:nvPr>
            <p:ph type="dt" sz="half" idx="10"/>
          </p:nvPr>
        </p:nvSpPr>
        <p:spPr bwMode="auto"/>
        <p:txBody>
          <a:bodyPr/>
          <a:lstStyle/>
          <a:p>
            <a:pPr>
              <a:defRPr/>
            </a:pPr>
            <a:fld id="{BCC18F51-09EC-435C-A3BA-64A766E099C0}" type="datetimeFigureOut">
              <a:rPr lang="en-US"/>
              <a:t>30.10.2013</a:t>
            </a:fld>
            <a:endParaRPr lang="en-US"/>
          </a:p>
        </p:txBody>
      </p:sp>
      <p:sp>
        <p:nvSpPr>
          <p:cNvPr id="1330521441" name="Footer Placeholder 3"/>
          <p:cNvSpPr>
            <a:spLocks noGrp="1"/>
          </p:cNvSpPr>
          <p:nvPr>
            <p:ph type="ftr" sz="quarter" idx="11"/>
          </p:nvPr>
        </p:nvSpPr>
        <p:spPr bwMode="auto"/>
        <p:txBody>
          <a:bodyPr/>
          <a:lstStyle/>
          <a:p>
            <a:pPr>
              <a:defRPr/>
            </a:pPr>
            <a:endParaRPr lang="en-US"/>
          </a:p>
        </p:txBody>
      </p:sp>
      <p:sp>
        <p:nvSpPr>
          <p:cNvPr id="525861883" name="Slide Number Placeholder 4"/>
          <p:cNvSpPr>
            <a:spLocks noGrp="1"/>
          </p:cNvSpPr>
          <p:nvPr>
            <p:ph type="sldNum" sz="quarter" idx="12"/>
          </p:nvPr>
        </p:nvSpPr>
        <p:spPr bwMode="auto"/>
        <p:txBody>
          <a:bodyPr/>
          <a:lstStyle/>
          <a:p>
            <a:pPr>
              <a:defRPr/>
            </a:pPr>
            <a:fld id="{08395586-F03A-48D1-94DF-16B239DF4FB5}" type="slidenum">
              <a:rPr lang="en-US"/>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blank" userDrawn="1">
  <p:cSld name="Blank">
    <p:spTree>
      <p:nvGrpSpPr>
        <p:cNvPr id="1" name=""/>
        <p:cNvGrpSpPr/>
        <p:nvPr/>
      </p:nvGrpSpPr>
      <p:grpSpPr bwMode="auto">
        <a:xfrm>
          <a:off x="0" y="0"/>
          <a:ext cx="0" cy="0"/>
          <a:chOff x="0" y="0"/>
          <a:chExt cx="0" cy="0"/>
        </a:xfrm>
      </p:grpSpPr>
      <p:sp>
        <p:nvSpPr>
          <p:cNvPr id="1205097936" name="Date Placeholder 1"/>
          <p:cNvSpPr>
            <a:spLocks noGrp="1"/>
          </p:cNvSpPr>
          <p:nvPr>
            <p:ph type="dt" sz="half" idx="10"/>
          </p:nvPr>
        </p:nvSpPr>
        <p:spPr bwMode="auto"/>
        <p:txBody>
          <a:bodyPr/>
          <a:lstStyle/>
          <a:p>
            <a:pPr>
              <a:defRPr/>
            </a:pPr>
            <a:fld id="{BCC18F51-09EC-435C-A3BA-64A766E099C0}" type="datetimeFigureOut">
              <a:rPr lang="en-US"/>
              <a:t>30.10.2013</a:t>
            </a:fld>
            <a:endParaRPr lang="en-US"/>
          </a:p>
        </p:txBody>
      </p:sp>
      <p:sp>
        <p:nvSpPr>
          <p:cNvPr id="1050861195" name="Footer Placeholder 2"/>
          <p:cNvSpPr>
            <a:spLocks noGrp="1"/>
          </p:cNvSpPr>
          <p:nvPr>
            <p:ph type="ftr" sz="quarter" idx="11"/>
          </p:nvPr>
        </p:nvSpPr>
        <p:spPr bwMode="auto"/>
        <p:txBody>
          <a:bodyPr/>
          <a:lstStyle/>
          <a:p>
            <a:pPr>
              <a:defRPr/>
            </a:pPr>
            <a:endParaRPr lang="en-US"/>
          </a:p>
        </p:txBody>
      </p:sp>
      <p:sp>
        <p:nvSpPr>
          <p:cNvPr id="1866823076" name="Slide Number Placeholder 3"/>
          <p:cNvSpPr>
            <a:spLocks noGrp="1"/>
          </p:cNvSpPr>
          <p:nvPr>
            <p:ph type="sldNum" sz="quarter" idx="12"/>
          </p:nvPr>
        </p:nvSpPr>
        <p:spPr bwMode="auto"/>
        <p:txBody>
          <a:bodyPr/>
          <a:lstStyle/>
          <a:p>
            <a:pPr>
              <a:defRPr/>
            </a:pPr>
            <a:fld id="{08395586-F03A-48D1-94DF-16B239DF4FB5}" type="slidenum">
              <a:rPr lang="en-US"/>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objTx" userDrawn="1">
  <p:cSld name="Content with Caption">
    <p:spTree>
      <p:nvGrpSpPr>
        <p:cNvPr id="1" name=""/>
        <p:cNvGrpSpPr/>
        <p:nvPr/>
      </p:nvGrpSpPr>
      <p:grpSpPr bwMode="auto">
        <a:xfrm>
          <a:off x="0" y="0"/>
          <a:ext cx="0" cy="0"/>
          <a:chOff x="0" y="0"/>
          <a:chExt cx="0" cy="0"/>
        </a:xfrm>
      </p:grpSpPr>
      <p:sp>
        <p:nvSpPr>
          <p:cNvPr id="639151888" name="Title 1"/>
          <p:cNvSpPr>
            <a:spLocks noGrp="1"/>
          </p:cNvSpPr>
          <p:nvPr>
            <p:ph type="title"/>
          </p:nvPr>
        </p:nvSpPr>
        <p:spPr bwMode="auto">
          <a:xfrm>
            <a:off x="839787" y="457200"/>
            <a:ext cx="3932236" cy="1600200"/>
          </a:xfrm>
        </p:spPr>
        <p:txBody>
          <a:bodyPr anchor="b"/>
          <a:lstStyle>
            <a:lvl1pPr>
              <a:defRPr sz="3200"/>
            </a:lvl1pPr>
          </a:lstStyle>
          <a:p>
            <a:pPr>
              <a:defRPr/>
            </a:pPr>
            <a:r>
              <a:rPr lang="en-US"/>
              <a:t>Click to edit Master title style</a:t>
            </a:r>
            <a:endParaRPr lang="en-US"/>
          </a:p>
        </p:txBody>
      </p:sp>
      <p:sp>
        <p:nvSpPr>
          <p:cNvPr id="14714212" name="Content Placeholder 2"/>
          <p:cNvSpPr>
            <a:spLocks noGrp="1"/>
          </p:cNvSpPr>
          <p:nvPr>
            <p:ph idx="1"/>
          </p:nvPr>
        </p:nvSpPr>
        <p:spPr bwMode="auto">
          <a:xfrm>
            <a:off x="5183187" y="987424"/>
            <a:ext cx="6172200" cy="48736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705652182" name="Text Placeholder 3"/>
          <p:cNvSpPr>
            <a:spLocks noGrp="1"/>
          </p:cNvSpPr>
          <p:nvPr>
            <p:ph type="body" sz="half" idx="2"/>
          </p:nvPr>
        </p:nvSpPr>
        <p:spPr bwMode="auto">
          <a:xfrm>
            <a:off x="839787" y="2057400"/>
            <a:ext cx="3932236" cy="3811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1703336160" name="Date Placeholder 4"/>
          <p:cNvSpPr>
            <a:spLocks noGrp="1"/>
          </p:cNvSpPr>
          <p:nvPr>
            <p:ph type="dt" sz="half" idx="10"/>
          </p:nvPr>
        </p:nvSpPr>
        <p:spPr bwMode="auto"/>
        <p:txBody>
          <a:bodyPr/>
          <a:lstStyle/>
          <a:p>
            <a:pPr>
              <a:defRPr/>
            </a:pPr>
            <a:fld id="{BCC18F51-09EC-435C-A3BA-64A766E099C0}" type="datetimeFigureOut">
              <a:rPr lang="en-US"/>
              <a:t>30.10.2013</a:t>
            </a:fld>
            <a:endParaRPr lang="en-US"/>
          </a:p>
        </p:txBody>
      </p:sp>
      <p:sp>
        <p:nvSpPr>
          <p:cNvPr id="2029409287" name="Footer Placeholder 5"/>
          <p:cNvSpPr>
            <a:spLocks noGrp="1"/>
          </p:cNvSpPr>
          <p:nvPr>
            <p:ph type="ftr" sz="quarter" idx="11"/>
          </p:nvPr>
        </p:nvSpPr>
        <p:spPr bwMode="auto"/>
        <p:txBody>
          <a:bodyPr/>
          <a:lstStyle/>
          <a:p>
            <a:pPr>
              <a:defRPr/>
            </a:pPr>
            <a:endParaRPr lang="en-US"/>
          </a:p>
        </p:txBody>
      </p:sp>
      <p:sp>
        <p:nvSpPr>
          <p:cNvPr id="1105881053" name="Slide Number Placeholder 6"/>
          <p:cNvSpPr>
            <a:spLocks noGrp="1"/>
          </p:cNvSpPr>
          <p:nvPr>
            <p:ph type="sldNum" sz="quarter" idx="12"/>
          </p:nvPr>
        </p:nvSpPr>
        <p:spPr bwMode="auto"/>
        <p:txBody>
          <a:bodyPr/>
          <a:lstStyle/>
          <a:p>
            <a:pPr>
              <a:defRPr/>
            </a:pPr>
            <a:fld id="{08395586-F03A-48D1-94DF-16B239DF4FB5}" type="slidenum">
              <a:rPr lang="en-US"/>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obj" userDrawn="1">
  <p:cSld name="Title and Content">
    <p:spTree>
      <p:nvGrpSpPr>
        <p:cNvPr id="1" name=""/>
        <p:cNvGrpSpPr/>
        <p:nvPr/>
      </p:nvGrpSpPr>
      <p:grpSpPr bwMode="auto">
        <a:xfrm>
          <a:off x="0" y="0"/>
          <a:ext cx="0" cy="0"/>
          <a:chOff x="0" y="0"/>
          <a:chExt cx="0" cy="0"/>
        </a:xfrm>
      </p:grpSpPr>
      <p:sp>
        <p:nvSpPr>
          <p:cNvPr id="457404689" name="Title 1"/>
          <p:cNvSpPr>
            <a:spLocks noGrp="1"/>
          </p:cNvSpPr>
          <p:nvPr>
            <p:ph type="title"/>
          </p:nvPr>
        </p:nvSpPr>
        <p:spPr bwMode="auto"/>
        <p:txBody>
          <a:bodyPr/>
          <a:lstStyle/>
          <a:p>
            <a:pPr>
              <a:defRPr/>
            </a:pPr>
            <a:r>
              <a:rPr/>
              <a:t>Click to edit Master title style</a:t>
            </a:r>
            <a:endParaRPr/>
          </a:p>
        </p:txBody>
      </p:sp>
      <p:sp>
        <p:nvSpPr>
          <p:cNvPr id="1966854041" name="Content Placeholder 2"/>
          <p:cNvSpPr>
            <a:spLocks noGrp="1"/>
          </p:cNvSpPr>
          <p:nvPr>
            <p:ph idx="1"/>
          </p:nvPr>
        </p:nvSpPr>
        <p:spPr bwMode="auto"/>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510236898" name="Date Placeholder 3"/>
          <p:cNvSpPr>
            <a:spLocks noGrp="1"/>
          </p:cNvSpPr>
          <p:nvPr>
            <p:ph type="dt" sz="half" idx="10"/>
          </p:nvPr>
        </p:nvSpPr>
        <p:spPr bwMode="auto"/>
        <p:txBody>
          <a:bodyPr/>
          <a:lstStyle/>
          <a:p>
            <a:pPr>
              <a:defRPr/>
            </a:pPr>
            <a:fld id="{BCC18F51-09EC-435C-A3BA-64A766E099C0}" type="datetimeFigureOut">
              <a:rPr/>
              <a:t>01.11.2013</a:t>
            </a:fld>
            <a:endParaRPr/>
          </a:p>
        </p:txBody>
      </p:sp>
      <p:sp>
        <p:nvSpPr>
          <p:cNvPr id="114723038" name="Footer Placeholder 4"/>
          <p:cNvSpPr>
            <a:spLocks noGrp="1"/>
          </p:cNvSpPr>
          <p:nvPr>
            <p:ph type="ftr" sz="quarter" idx="11"/>
          </p:nvPr>
        </p:nvSpPr>
        <p:spPr bwMode="auto"/>
        <p:txBody>
          <a:bodyPr/>
          <a:lstStyle/>
          <a:p>
            <a:pPr>
              <a:defRPr/>
            </a:pPr>
            <a:endParaRPr/>
          </a:p>
        </p:txBody>
      </p:sp>
      <p:sp>
        <p:nvSpPr>
          <p:cNvPr id="361502999" name="Slide Number Placeholder 5"/>
          <p:cNvSpPr>
            <a:spLocks noGrp="1"/>
          </p:cNvSpPr>
          <p:nvPr>
            <p:ph type="sldNum" sz="quarter" idx="12"/>
          </p:nvPr>
        </p:nvSpPr>
        <p:spPr bwMode="auto"/>
        <p:txBody>
          <a:bodyPr/>
          <a:lstStyle/>
          <a:p>
            <a:pPr>
              <a:defRPr/>
            </a:pPr>
            <a:fld id="{08395586-F03A-48D1-94DF-16B239DF4FB5}" type="slidenum">
              <a:rPr/>
              <a:t>&lt;#&gt;</a:t>
            </a:fld>
            <a:endParaRPr/>
          </a:p>
        </p:txBody>
      </p:sp>
      <p:grpSp>
        <p:nvGrpSpPr>
          <p:cNvPr id="1843433636" name=""/>
          <p:cNvGrpSpPr/>
          <p:nvPr/>
        </p:nvGrpSpPr>
        <p:grpSpPr bwMode="auto">
          <a:xfrm>
            <a:off x="7022675" y="355055"/>
            <a:ext cx="4507900" cy="347467"/>
            <a:chOff x="0" y="0"/>
            <a:chExt cx="4507900" cy="347467"/>
          </a:xfrm>
        </p:grpSpPr>
        <p:sp>
          <p:nvSpPr>
            <p:cNvPr id="635552132" name=""/>
            <p:cNvSpPr txBox="1"/>
            <p:nvPr/>
          </p:nvSpPr>
          <p:spPr bwMode="auto">
            <a:xfrm flipH="0" flipV="0">
              <a:off x="1169013" y="42282"/>
              <a:ext cx="2875464" cy="27467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r">
                <a:defRPr/>
              </a:pPr>
              <a:r>
                <a:rPr lang="fr-FR" sz="1200" b="0" i="1" u="none" strike="noStrike" cap="none" spc="0">
                  <a:solidFill>
                    <a:schemeClr val="tx1"/>
                  </a:solidFill>
                  <a:latin typeface="Arial"/>
                  <a:ea typeface="Arial"/>
                  <a:cs typeface="Arial"/>
                </a:rPr>
                <a:t>Éditeur de présentations</a:t>
              </a:r>
              <a:endParaRPr lang="fr-FR" sz="1200" b="0" i="1">
                <a:latin typeface="Arial"/>
                <a:cs typeface="Arial"/>
              </a:endParaRPr>
            </a:p>
          </p:txBody>
        </p:sp>
        <p:cxnSp>
          <p:nvCxnSpPr>
            <p:cNvPr id="1250444485" name=""/>
            <p:cNvCxnSpPr/>
            <p:nvPr/>
          </p:nvCxnSpPr>
          <p:spPr bwMode="auto">
            <a:xfrm rot="5399942" flipH="0" flipV="0">
              <a:off x="2019721" y="-1672275"/>
              <a:ext cx="0" cy="4039443"/>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cxnSp>
        <p:grpSp>
          <p:nvGrpSpPr>
            <p:cNvPr id="1422784821" name=""/>
            <p:cNvGrpSpPr/>
            <p:nvPr/>
          </p:nvGrpSpPr>
          <p:grpSpPr bwMode="auto">
            <a:xfrm rot="0" flipH="0" flipV="0">
              <a:off x="4142144" y="0"/>
              <a:ext cx="365755" cy="347467"/>
              <a:chOff x="0" y="0"/>
              <a:chExt cx="365755" cy="347467"/>
            </a:xfrm>
          </p:grpSpPr>
          <p:grpSp>
            <p:nvGrpSpPr>
              <p:cNvPr id="621469827" name=""/>
              <p:cNvGrpSpPr/>
              <p:nvPr/>
            </p:nvGrpSpPr>
            <p:grpSpPr bwMode="auto">
              <a:xfrm flipH="0" flipV="0">
                <a:off x="35344" y="73028"/>
                <a:ext cx="283014" cy="155661"/>
                <a:chOff x="0" y="0"/>
                <a:chExt cx="283014" cy="155661"/>
              </a:xfrm>
            </p:grpSpPr>
            <p:grpSp>
              <p:nvGrpSpPr>
                <p:cNvPr id="2140049948" name=""/>
                <p:cNvGrpSpPr/>
                <p:nvPr/>
              </p:nvGrpSpPr>
              <p:grpSpPr bwMode="auto">
                <a:xfrm rot="0" flipH="0" flipV="0">
                  <a:off x="0" y="0"/>
                  <a:ext cx="157316" cy="155661"/>
                  <a:chOff x="0" y="0"/>
                  <a:chExt cx="157316" cy="155661"/>
                </a:xfrm>
              </p:grpSpPr>
              <p:sp>
                <p:nvSpPr>
                  <p:cNvPr id="1798782888" name=""/>
                  <p:cNvSpPr>
                    <a:spLocks noChangeAspect="1"/>
                  </p:cNvSpPr>
                  <p:nvPr/>
                </p:nvSpPr>
                <p:spPr bwMode="auto">
                  <a:xfrm rot="0" flipH="0" flipV="0">
                    <a:off x="12638" y="12505"/>
                    <a:ext cx="132034" cy="130645"/>
                  </a:xfrm>
                  <a:prstGeom prst="pie">
                    <a:avLst>
                      <a:gd name="adj1" fmla="val 0"/>
                      <a:gd name="adj2" fmla="val 16200000"/>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sp>
                <p:nvSpPr>
                  <p:cNvPr id="1227469754" name=""/>
                  <p:cNvSpPr>
                    <a:spLocks noChangeAspect="1"/>
                  </p:cNvSpPr>
                  <p:nvPr/>
                </p:nvSpPr>
                <p:spPr bwMode="auto">
                  <a:xfrm rot="0" flipH="1" flipV="0">
                    <a:off x="0" y="0"/>
                    <a:ext cx="157317" cy="155662"/>
                  </a:xfrm>
                  <a:prstGeom prst="pie">
                    <a:avLst>
                      <a:gd name="adj1" fmla="val 10747218"/>
                      <a:gd name="adj2" fmla="val 16200000"/>
                    </a:avLst>
                  </a:prstGeom>
                  <a:gradFill>
                    <a:gsLst>
                      <a:gs pos="0">
                        <a:schemeClr val="accent5">
                          <a:lumMod val="60000"/>
                          <a:lumOff val="40000"/>
                        </a:schemeClr>
                      </a:gs>
                      <a:gs pos="100000">
                        <a:schemeClr val="accent4">
                          <a:lumMod val="60000"/>
                          <a:lumOff val="40000"/>
                        </a:schemeClr>
                      </a:gs>
                    </a:gsLst>
                    <a:lin ang="540000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grpSp>
            <p:sp>
              <p:nvSpPr>
                <p:cNvPr id="1584775814" name=""/>
                <p:cNvSpPr>
                  <a:spLocks noChangeAspect="1"/>
                </p:cNvSpPr>
                <p:nvPr/>
              </p:nvSpPr>
              <p:spPr bwMode="auto">
                <a:xfrm rot="0" flipH="0" flipV="0">
                  <a:off x="217192" y="125564"/>
                  <a:ext cx="65821"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grpSp>
              <p:nvGrpSpPr>
                <p:cNvPr id="22024312" name=""/>
                <p:cNvGrpSpPr/>
                <p:nvPr/>
              </p:nvGrpSpPr>
              <p:grpSpPr bwMode="auto">
                <a:xfrm flipH="0" flipV="0">
                  <a:off x="173961" y="14338"/>
                  <a:ext cx="109053" cy="81826"/>
                  <a:chOff x="0" y="0"/>
                  <a:chExt cx="109053" cy="81826"/>
                </a:xfrm>
              </p:grpSpPr>
              <p:sp>
                <p:nvSpPr>
                  <p:cNvPr id="1884192099" name=""/>
                  <p:cNvSpPr>
                    <a:spLocks noChangeAspect="1"/>
                  </p:cNvSpPr>
                  <p:nvPr/>
                </p:nvSpPr>
                <p:spPr bwMode="auto">
                  <a:xfrm rot="0" flipH="0" flipV="0">
                    <a:off x="0" y="0"/>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sp>
                <p:nvSpPr>
                  <p:cNvPr id="956640566" name=""/>
                  <p:cNvSpPr>
                    <a:spLocks noChangeAspect="1"/>
                  </p:cNvSpPr>
                  <p:nvPr/>
                </p:nvSpPr>
                <p:spPr bwMode="auto">
                  <a:xfrm rot="0" flipH="0" flipV="0">
                    <a:off x="0" y="24401"/>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sp>
                <p:nvSpPr>
                  <p:cNvPr id="410447916" name=""/>
                  <p:cNvSpPr>
                    <a:spLocks noChangeAspect="1"/>
                  </p:cNvSpPr>
                  <p:nvPr/>
                </p:nvSpPr>
                <p:spPr bwMode="auto">
                  <a:xfrm rot="0" flipH="0" flipV="0">
                    <a:off x="0" y="48807"/>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sp>
                <p:nvSpPr>
                  <p:cNvPr id="550251880" name=""/>
                  <p:cNvSpPr>
                    <a:spLocks noChangeAspect="1"/>
                  </p:cNvSpPr>
                  <p:nvPr/>
                </p:nvSpPr>
                <p:spPr bwMode="auto">
                  <a:xfrm rot="0" flipH="0" flipV="0">
                    <a:off x="0" y="73215"/>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grpSp>
          </p:grpSp>
          <p:grpSp>
            <p:nvGrpSpPr>
              <p:cNvPr id="2129264052" name=""/>
              <p:cNvGrpSpPr/>
              <p:nvPr/>
            </p:nvGrpSpPr>
            <p:grpSpPr bwMode="auto">
              <a:xfrm flipH="0" flipV="0">
                <a:off x="0" y="0"/>
                <a:ext cx="365755" cy="347467"/>
                <a:chOff x="0" y="0"/>
                <a:chExt cx="365755" cy="347467"/>
              </a:xfrm>
            </p:grpSpPr>
            <p:grpSp>
              <p:nvGrpSpPr>
                <p:cNvPr id="447525313" name=""/>
                <p:cNvGrpSpPr/>
                <p:nvPr/>
              </p:nvGrpSpPr>
              <p:grpSpPr bwMode="auto">
                <a:xfrm rot="0" flipH="0" flipV="0">
                  <a:off x="0" y="29160"/>
                  <a:ext cx="365755" cy="243396"/>
                  <a:chOff x="0" y="0"/>
                  <a:chExt cx="365755" cy="243396"/>
                </a:xfrm>
              </p:grpSpPr>
              <p:sp>
                <p:nvSpPr>
                  <p:cNvPr id="1697973111" name=""/>
                  <p:cNvSpPr>
                    <a:spLocks noChangeAspect="1"/>
                  </p:cNvSpPr>
                  <p:nvPr/>
                </p:nvSpPr>
                <p:spPr bwMode="auto">
                  <a:xfrm flipH="0" flipV="0">
                    <a:off x="22169" y="25734"/>
                    <a:ext cx="321241" cy="191920"/>
                  </a:xfrm>
                  <a:prstGeom prst="rect">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grpSp>
                <p:nvGrpSpPr>
                  <p:cNvPr id="1963214528" name=""/>
                  <p:cNvGrpSpPr/>
                  <p:nvPr/>
                </p:nvGrpSpPr>
                <p:grpSpPr bwMode="auto">
                  <a:xfrm flipH="0" flipV="0">
                    <a:off x="0" y="0"/>
                    <a:ext cx="365755" cy="243396"/>
                    <a:chOff x="0" y="0"/>
                    <a:chExt cx="365755" cy="243396"/>
                  </a:xfrm>
                </p:grpSpPr>
                <p:sp>
                  <p:nvSpPr>
                    <p:cNvPr id="1487563465" name=""/>
                    <p:cNvSpPr>
                      <a:spLocks noChangeAspect="1"/>
                    </p:cNvSpPr>
                    <p:nvPr/>
                  </p:nvSpPr>
                  <p:spPr bwMode="auto">
                    <a:xfrm flipH="0" flipV="0">
                      <a:off x="0" y="0"/>
                      <a:ext cx="365756" cy="25737"/>
                    </a:xfrm>
                    <a:prstGeom prst="roundRect">
                      <a:avLst>
                        <a:gd name="adj" fmla="val 16667"/>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sp>
                  <p:nvSpPr>
                    <p:cNvPr id="168813074" name=""/>
                    <p:cNvSpPr>
                      <a:spLocks noChangeAspect="1"/>
                    </p:cNvSpPr>
                    <p:nvPr/>
                  </p:nvSpPr>
                  <p:spPr bwMode="auto">
                    <a:xfrm flipH="0" flipV="0">
                      <a:off x="0" y="217659"/>
                      <a:ext cx="365756" cy="25737"/>
                    </a:xfrm>
                    <a:prstGeom prst="roundRect">
                      <a:avLst>
                        <a:gd name="adj" fmla="val 16667"/>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grpSp>
            </p:grpSp>
            <p:grpSp>
              <p:nvGrpSpPr>
                <p:cNvPr id="343969194" name=""/>
                <p:cNvGrpSpPr/>
                <p:nvPr/>
              </p:nvGrpSpPr>
              <p:grpSpPr bwMode="auto">
                <a:xfrm flipH="0" flipV="0">
                  <a:off x="81153" y="0"/>
                  <a:ext cx="203440" cy="347467"/>
                  <a:chOff x="0" y="0"/>
                  <a:chExt cx="203440" cy="347467"/>
                </a:xfrm>
              </p:grpSpPr>
              <p:sp>
                <p:nvSpPr>
                  <p:cNvPr id="868729981" name=""/>
                  <p:cNvSpPr>
                    <a:spLocks noChangeAspect="1"/>
                  </p:cNvSpPr>
                  <p:nvPr/>
                </p:nvSpPr>
                <p:spPr bwMode="auto">
                  <a:xfrm flipH="0" flipV="0">
                    <a:off x="29173" y="0"/>
                    <a:ext cx="145093" cy="29160"/>
                  </a:xfrm>
                  <a:prstGeom prst="round2SameRect">
                    <a:avLst>
                      <a:gd name="adj1" fmla="val 16667"/>
                      <a:gd name="adj2" fmla="val 0"/>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grpSp>
                <p:nvGrpSpPr>
                  <p:cNvPr id="543810762" name=""/>
                  <p:cNvGrpSpPr/>
                  <p:nvPr/>
                </p:nvGrpSpPr>
                <p:grpSpPr bwMode="auto">
                  <a:xfrm flipH="0" flipV="0">
                    <a:off x="0" y="272565"/>
                    <a:ext cx="203440" cy="74902"/>
                    <a:chOff x="0" y="0"/>
                    <a:chExt cx="203440" cy="74902"/>
                  </a:xfrm>
                </p:grpSpPr>
                <p:sp>
                  <p:nvSpPr>
                    <p:cNvPr id="1691244591" name=""/>
                    <p:cNvSpPr>
                      <a:spLocks noChangeAspect="1"/>
                    </p:cNvSpPr>
                    <p:nvPr/>
                  </p:nvSpPr>
                  <p:spPr bwMode="auto">
                    <a:xfrm rot="0" flipH="0" flipV="0">
                      <a:off x="0" y="0"/>
                      <a:ext cx="101721" cy="74903"/>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sp>
                  <p:nvSpPr>
                    <p:cNvPr id="1825996755" name=""/>
                    <p:cNvSpPr>
                      <a:spLocks noChangeAspect="1"/>
                    </p:cNvSpPr>
                    <p:nvPr/>
                  </p:nvSpPr>
                  <p:spPr bwMode="auto">
                    <a:xfrm rot="0" flipH="1" flipV="0">
                      <a:off x="101719" y="0"/>
                      <a:ext cx="101721" cy="74903"/>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fr-FR"/>
                    </a:p>
                  </p:txBody>
                </p:sp>
              </p:grpSp>
            </p:grpSp>
          </p:grpSp>
        </p:gr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picTx" userDrawn="1">
  <p:cSld name="Picture with Caption">
    <p:spTree>
      <p:nvGrpSpPr>
        <p:cNvPr id="1" name=""/>
        <p:cNvGrpSpPr/>
        <p:nvPr/>
      </p:nvGrpSpPr>
      <p:grpSpPr bwMode="auto">
        <a:xfrm>
          <a:off x="0" y="0"/>
          <a:ext cx="0" cy="0"/>
          <a:chOff x="0" y="0"/>
          <a:chExt cx="0" cy="0"/>
        </a:xfrm>
      </p:grpSpPr>
      <p:sp>
        <p:nvSpPr>
          <p:cNvPr id="1558818155" name="Title 1"/>
          <p:cNvSpPr>
            <a:spLocks noGrp="1"/>
          </p:cNvSpPr>
          <p:nvPr>
            <p:ph type="title"/>
          </p:nvPr>
        </p:nvSpPr>
        <p:spPr bwMode="auto">
          <a:xfrm>
            <a:off x="839787" y="457200"/>
            <a:ext cx="3932236" cy="1600200"/>
          </a:xfrm>
        </p:spPr>
        <p:txBody>
          <a:bodyPr anchor="b"/>
          <a:lstStyle>
            <a:lvl1pPr>
              <a:defRPr sz="3200"/>
            </a:lvl1pPr>
          </a:lstStyle>
          <a:p>
            <a:pPr>
              <a:defRPr/>
            </a:pPr>
            <a:r>
              <a:rPr lang="en-US"/>
              <a:t>Click to edit Master title style</a:t>
            </a:r>
            <a:endParaRPr lang="en-US"/>
          </a:p>
        </p:txBody>
      </p:sp>
      <p:sp>
        <p:nvSpPr>
          <p:cNvPr id="1487218679" name="Picture Placeholder 2"/>
          <p:cNvSpPr>
            <a:spLocks noChangeAspect="1" noGrp="1"/>
          </p:cNvSpPr>
          <p:nvPr>
            <p:ph type="pic" idx="1"/>
          </p:nvPr>
        </p:nvSpPr>
        <p:spPr bwMode="auto">
          <a:xfrm>
            <a:off x="5183187" y="987424"/>
            <a:ext cx="6172200" cy="4873624"/>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r>
              <a:rPr lang="en-US"/>
              <a:t>Click icon to add picture</a:t>
            </a:r>
            <a:endParaRPr lang="en-US"/>
          </a:p>
        </p:txBody>
      </p:sp>
      <p:sp>
        <p:nvSpPr>
          <p:cNvPr id="1287380462" name="Text Placeholder 3"/>
          <p:cNvSpPr>
            <a:spLocks noGrp="1"/>
          </p:cNvSpPr>
          <p:nvPr>
            <p:ph type="body" sz="half" idx="2"/>
          </p:nvPr>
        </p:nvSpPr>
        <p:spPr bwMode="auto">
          <a:xfrm>
            <a:off x="839787" y="2057400"/>
            <a:ext cx="3932236" cy="3811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US"/>
              <a:t>Click to edit Master text styles</a:t>
            </a:r>
            <a:endParaRPr/>
          </a:p>
        </p:txBody>
      </p:sp>
      <p:sp>
        <p:nvSpPr>
          <p:cNvPr id="1586101812" name="Date Placeholder 4"/>
          <p:cNvSpPr>
            <a:spLocks noGrp="1"/>
          </p:cNvSpPr>
          <p:nvPr>
            <p:ph type="dt" sz="half" idx="10"/>
          </p:nvPr>
        </p:nvSpPr>
        <p:spPr bwMode="auto"/>
        <p:txBody>
          <a:bodyPr/>
          <a:lstStyle/>
          <a:p>
            <a:pPr>
              <a:defRPr/>
            </a:pPr>
            <a:fld id="{BCC18F51-09EC-435C-A3BA-64A766E099C0}" type="datetimeFigureOut">
              <a:rPr lang="en-US"/>
              <a:t>30.10.2013</a:t>
            </a:fld>
            <a:endParaRPr lang="en-US"/>
          </a:p>
        </p:txBody>
      </p:sp>
      <p:sp>
        <p:nvSpPr>
          <p:cNvPr id="1869037305" name="Footer Placeholder 5"/>
          <p:cNvSpPr>
            <a:spLocks noGrp="1"/>
          </p:cNvSpPr>
          <p:nvPr>
            <p:ph type="ftr" sz="quarter" idx="11"/>
          </p:nvPr>
        </p:nvSpPr>
        <p:spPr bwMode="auto"/>
        <p:txBody>
          <a:bodyPr/>
          <a:lstStyle/>
          <a:p>
            <a:pPr>
              <a:defRPr/>
            </a:pPr>
            <a:endParaRPr lang="en-US"/>
          </a:p>
        </p:txBody>
      </p:sp>
      <p:sp>
        <p:nvSpPr>
          <p:cNvPr id="1350149507" name="Slide Number Placeholder 6"/>
          <p:cNvSpPr>
            <a:spLocks noGrp="1"/>
          </p:cNvSpPr>
          <p:nvPr>
            <p:ph type="sldNum" sz="quarter" idx="12"/>
          </p:nvPr>
        </p:nvSpPr>
        <p:spPr bwMode="auto"/>
        <p:txBody>
          <a:bodyPr/>
          <a:lstStyle/>
          <a:p>
            <a:pPr>
              <a:defRPr/>
            </a:pPr>
            <a:fld id="{08395586-F03A-48D1-94DF-16B239DF4FB5}" type="slidenum">
              <a:rPr lang="en-US"/>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vertTx" userDrawn="1">
  <p:cSld name="Title and Vertical Text">
    <p:spTree>
      <p:nvGrpSpPr>
        <p:cNvPr id="1" name=""/>
        <p:cNvGrpSpPr/>
        <p:nvPr/>
      </p:nvGrpSpPr>
      <p:grpSpPr bwMode="auto">
        <a:xfrm>
          <a:off x="0" y="0"/>
          <a:ext cx="0" cy="0"/>
          <a:chOff x="0" y="0"/>
          <a:chExt cx="0" cy="0"/>
        </a:xfrm>
      </p:grpSpPr>
      <p:sp>
        <p:nvSpPr>
          <p:cNvPr id="1349089895" name="Title 1"/>
          <p:cNvSpPr>
            <a:spLocks noGrp="1"/>
          </p:cNvSpPr>
          <p:nvPr>
            <p:ph type="title"/>
          </p:nvPr>
        </p:nvSpPr>
        <p:spPr bwMode="auto"/>
        <p:txBody>
          <a:bodyPr/>
          <a:lstStyle/>
          <a:p>
            <a:pPr>
              <a:defRPr/>
            </a:pPr>
            <a:r>
              <a:rPr lang="en-US"/>
              <a:t>Click to edit Master title style</a:t>
            </a:r>
            <a:endParaRPr lang="en-US"/>
          </a:p>
        </p:txBody>
      </p:sp>
      <p:sp>
        <p:nvSpPr>
          <p:cNvPr id="1374323987" name="Vertical Text Placeholder 2"/>
          <p:cNvSpPr>
            <a:spLocks noGrp="1"/>
          </p:cNvSpPr>
          <p:nvPr>
            <p:ph type="body" orient="vert" idx="1"/>
          </p:nvPr>
        </p:nvSpPr>
        <p:spPr bwMode="auto"/>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188270772" name="Date Placeholder 3"/>
          <p:cNvSpPr>
            <a:spLocks noGrp="1"/>
          </p:cNvSpPr>
          <p:nvPr>
            <p:ph type="dt" sz="half" idx="10"/>
          </p:nvPr>
        </p:nvSpPr>
        <p:spPr bwMode="auto"/>
        <p:txBody>
          <a:bodyPr/>
          <a:lstStyle/>
          <a:p>
            <a:pPr>
              <a:defRPr/>
            </a:pPr>
            <a:fld id="{BCC18F51-09EC-435C-A3BA-64A766E099C0}" type="datetimeFigureOut">
              <a:rPr lang="en-US"/>
              <a:t>30.10.2013</a:t>
            </a:fld>
            <a:endParaRPr lang="en-US"/>
          </a:p>
        </p:txBody>
      </p:sp>
      <p:sp>
        <p:nvSpPr>
          <p:cNvPr id="134942857" name="Footer Placeholder 4"/>
          <p:cNvSpPr>
            <a:spLocks noGrp="1"/>
          </p:cNvSpPr>
          <p:nvPr>
            <p:ph type="ftr" sz="quarter" idx="11"/>
          </p:nvPr>
        </p:nvSpPr>
        <p:spPr bwMode="auto"/>
        <p:txBody>
          <a:bodyPr/>
          <a:lstStyle/>
          <a:p>
            <a:pPr>
              <a:defRPr/>
            </a:pPr>
            <a:endParaRPr lang="en-US"/>
          </a:p>
        </p:txBody>
      </p:sp>
      <p:sp>
        <p:nvSpPr>
          <p:cNvPr id="125673802" name="Slide Number Placeholder 5"/>
          <p:cNvSpPr>
            <a:spLocks noGrp="1"/>
          </p:cNvSpPr>
          <p:nvPr>
            <p:ph type="sldNum" sz="quarter" idx="12"/>
          </p:nvPr>
        </p:nvSpPr>
        <p:spPr bwMode="auto"/>
        <p:txBody>
          <a:bodyPr/>
          <a:lstStyle/>
          <a:p>
            <a:pPr>
              <a:defRPr/>
            </a:pPr>
            <a:fld id="{08395586-F03A-48D1-94DF-16B239DF4FB5}" type="slidenum">
              <a:rPr lang="en-US"/>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vertTitleAndTx" userDrawn="1">
  <p:cSld name="Vertical Title and Text">
    <p:spTree>
      <p:nvGrpSpPr>
        <p:cNvPr id="1" name=""/>
        <p:cNvGrpSpPr/>
        <p:nvPr/>
      </p:nvGrpSpPr>
      <p:grpSpPr bwMode="auto">
        <a:xfrm>
          <a:off x="0" y="0"/>
          <a:ext cx="0" cy="0"/>
          <a:chOff x="0" y="0"/>
          <a:chExt cx="0" cy="0"/>
        </a:xfrm>
      </p:grpSpPr>
      <p:sp>
        <p:nvSpPr>
          <p:cNvPr id="820925652" name="Vertical Title 1"/>
          <p:cNvSpPr>
            <a:spLocks noGrp="1"/>
          </p:cNvSpPr>
          <p:nvPr>
            <p:ph type="title" orient="vert"/>
          </p:nvPr>
        </p:nvSpPr>
        <p:spPr bwMode="auto">
          <a:xfrm>
            <a:off x="8724899" y="365124"/>
            <a:ext cx="2628900" cy="5811837"/>
          </a:xfrm>
        </p:spPr>
        <p:txBody>
          <a:bodyPr vert="eaVert"/>
          <a:lstStyle/>
          <a:p>
            <a:pPr>
              <a:defRPr/>
            </a:pPr>
            <a:r>
              <a:rPr lang="en-US"/>
              <a:t>Click to edit Master title style</a:t>
            </a:r>
            <a:endParaRPr lang="en-US"/>
          </a:p>
        </p:txBody>
      </p:sp>
      <p:sp>
        <p:nvSpPr>
          <p:cNvPr id="506464081" name="Vertical Text Placeholder 2"/>
          <p:cNvSpPr>
            <a:spLocks noGrp="1"/>
          </p:cNvSpPr>
          <p:nvPr>
            <p:ph type="body" orient="vert" idx="1"/>
          </p:nvPr>
        </p:nvSpPr>
        <p:spPr bwMode="auto">
          <a:xfrm>
            <a:off x="838198" y="365124"/>
            <a:ext cx="7734299" cy="5811837"/>
          </a:xfrm>
        </p:spPr>
        <p:txBody>
          <a:bodyPr vert="eaVert"/>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445283525" name="Date Placeholder 3"/>
          <p:cNvSpPr>
            <a:spLocks noGrp="1"/>
          </p:cNvSpPr>
          <p:nvPr>
            <p:ph type="dt" sz="half" idx="10"/>
          </p:nvPr>
        </p:nvSpPr>
        <p:spPr bwMode="auto"/>
        <p:txBody>
          <a:bodyPr/>
          <a:lstStyle/>
          <a:p>
            <a:pPr>
              <a:defRPr/>
            </a:pPr>
            <a:fld id="{BCC18F51-09EC-435C-A3BA-64A766E099C0}" type="datetimeFigureOut">
              <a:rPr lang="en-US"/>
              <a:t>30.10.2013</a:t>
            </a:fld>
            <a:endParaRPr lang="en-US"/>
          </a:p>
        </p:txBody>
      </p:sp>
      <p:sp>
        <p:nvSpPr>
          <p:cNvPr id="1223486328" name="Footer Placeholder 4"/>
          <p:cNvSpPr>
            <a:spLocks noGrp="1"/>
          </p:cNvSpPr>
          <p:nvPr>
            <p:ph type="ftr" sz="quarter" idx="11"/>
          </p:nvPr>
        </p:nvSpPr>
        <p:spPr bwMode="auto"/>
        <p:txBody>
          <a:bodyPr/>
          <a:lstStyle/>
          <a:p>
            <a:pPr>
              <a:defRPr/>
            </a:pPr>
            <a:endParaRPr lang="en-US"/>
          </a:p>
        </p:txBody>
      </p:sp>
      <p:sp>
        <p:nvSpPr>
          <p:cNvPr id="1332145543" name="Slide Number Placeholder 5"/>
          <p:cNvSpPr>
            <a:spLocks noGrp="1"/>
          </p:cNvSpPr>
          <p:nvPr>
            <p:ph type="sldNum" sz="quarter" idx="12"/>
          </p:nvPr>
        </p:nvSpPr>
        <p:spPr bwMode="auto"/>
        <p:txBody>
          <a:bodyPr/>
          <a:lstStyle/>
          <a:p>
            <a:pPr>
              <a:defRPr/>
            </a:pPr>
            <a:fld id="{08395586-F03A-48D1-94DF-16B239DF4FB5}" type="slidenum">
              <a:rPr lang="en-US"/>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secHead" userDrawn="1">
  <p:cSld name="Section Header">
    <p:spTree>
      <p:nvGrpSpPr>
        <p:cNvPr id="1" name=""/>
        <p:cNvGrpSpPr/>
        <p:nvPr/>
      </p:nvGrpSpPr>
      <p:grpSpPr bwMode="auto">
        <a:xfrm>
          <a:off x="0" y="0"/>
          <a:ext cx="0" cy="0"/>
          <a:chOff x="0" y="0"/>
          <a:chExt cx="0" cy="0"/>
        </a:xfrm>
      </p:grpSpPr>
      <p:sp>
        <p:nvSpPr>
          <p:cNvPr id="153093266" name="Title 1"/>
          <p:cNvSpPr>
            <a:spLocks noGrp="1"/>
          </p:cNvSpPr>
          <p:nvPr>
            <p:ph type="title"/>
          </p:nvPr>
        </p:nvSpPr>
        <p:spPr bwMode="auto">
          <a:xfrm>
            <a:off x="831850" y="1709738"/>
            <a:ext cx="10515600" cy="2852737"/>
          </a:xfrm>
        </p:spPr>
        <p:txBody>
          <a:bodyPr anchor="b"/>
          <a:lstStyle>
            <a:lvl1pPr>
              <a:defRPr sz="4500"/>
            </a:lvl1pPr>
          </a:lstStyle>
          <a:p>
            <a:pPr>
              <a:defRPr/>
            </a:pPr>
            <a:r>
              <a:rPr/>
              <a:t>Click to edit Master title style</a:t>
            </a:r>
            <a:endParaRPr/>
          </a:p>
        </p:txBody>
      </p:sp>
      <p:sp>
        <p:nvSpPr>
          <p:cNvPr id="748980222" name="Text Placeholder 2"/>
          <p:cNvSpPr>
            <a:spLocks noGrp="1"/>
          </p:cNvSpPr>
          <p:nvPr>
            <p:ph type="body" idx="1"/>
          </p:nvPr>
        </p:nvSpPr>
        <p:spPr bwMode="auto">
          <a:xfrm>
            <a:off x="831850" y="4589463"/>
            <a:ext cx="10515600" cy="150018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defRPr/>
            </a:pPr>
            <a:r>
              <a:rPr/>
              <a:t>Click to edit Master text styles</a:t>
            </a:r>
            <a:endParaRPr/>
          </a:p>
        </p:txBody>
      </p:sp>
      <p:sp>
        <p:nvSpPr>
          <p:cNvPr id="99519832" name="Date Placeholder 3"/>
          <p:cNvSpPr>
            <a:spLocks noGrp="1"/>
          </p:cNvSpPr>
          <p:nvPr>
            <p:ph type="dt" sz="half" idx="10"/>
          </p:nvPr>
        </p:nvSpPr>
        <p:spPr bwMode="auto"/>
        <p:txBody>
          <a:bodyPr/>
          <a:lstStyle/>
          <a:p>
            <a:pPr>
              <a:defRPr/>
            </a:pPr>
            <a:fld id="{BCC18F51-09EC-435C-A3BA-64A766E099C0}" type="datetimeFigureOut">
              <a:rPr/>
              <a:t>01.11.2013</a:t>
            </a:fld>
            <a:endParaRPr/>
          </a:p>
        </p:txBody>
      </p:sp>
      <p:sp>
        <p:nvSpPr>
          <p:cNvPr id="1690499692" name="Footer Placeholder 4"/>
          <p:cNvSpPr>
            <a:spLocks noGrp="1"/>
          </p:cNvSpPr>
          <p:nvPr>
            <p:ph type="ftr" sz="quarter" idx="11"/>
          </p:nvPr>
        </p:nvSpPr>
        <p:spPr bwMode="auto"/>
        <p:txBody>
          <a:bodyPr/>
          <a:lstStyle/>
          <a:p>
            <a:pPr>
              <a:defRPr/>
            </a:pPr>
            <a:endParaRPr/>
          </a:p>
        </p:txBody>
      </p:sp>
      <p:sp>
        <p:nvSpPr>
          <p:cNvPr id="1505923111" name="Slide Number Placeholder 5"/>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woObj" userDrawn="1">
  <p:cSld name="Two Content">
    <p:spTree>
      <p:nvGrpSpPr>
        <p:cNvPr id="1" name=""/>
        <p:cNvGrpSpPr/>
        <p:nvPr/>
      </p:nvGrpSpPr>
      <p:grpSpPr bwMode="auto">
        <a:xfrm>
          <a:off x="0" y="0"/>
          <a:ext cx="0" cy="0"/>
          <a:chOff x="0" y="0"/>
          <a:chExt cx="0" cy="0"/>
        </a:xfrm>
      </p:grpSpPr>
      <p:sp>
        <p:nvSpPr>
          <p:cNvPr id="1489833308" name="Title 1"/>
          <p:cNvSpPr>
            <a:spLocks noGrp="1"/>
          </p:cNvSpPr>
          <p:nvPr>
            <p:ph type="title"/>
          </p:nvPr>
        </p:nvSpPr>
        <p:spPr bwMode="auto"/>
        <p:txBody>
          <a:bodyPr/>
          <a:lstStyle/>
          <a:p>
            <a:pPr>
              <a:defRPr/>
            </a:pPr>
            <a:r>
              <a:rPr/>
              <a:t>Click to edit Master title style</a:t>
            </a:r>
            <a:endParaRPr/>
          </a:p>
        </p:txBody>
      </p:sp>
      <p:sp>
        <p:nvSpPr>
          <p:cNvPr id="1448046762" name="Content Placeholder 2"/>
          <p:cNvSpPr>
            <a:spLocks noGrp="1"/>
          </p:cNvSpPr>
          <p:nvPr>
            <p:ph sz="half" idx="1"/>
          </p:nvPr>
        </p:nvSpPr>
        <p:spPr bwMode="auto">
          <a:xfrm>
            <a:off x="838198" y="1825625"/>
            <a:ext cx="5181599" cy="4351338"/>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469048237" name="Content Placeholder 3"/>
          <p:cNvSpPr>
            <a:spLocks noGrp="1"/>
          </p:cNvSpPr>
          <p:nvPr>
            <p:ph sz="half" idx="2"/>
          </p:nvPr>
        </p:nvSpPr>
        <p:spPr bwMode="auto">
          <a:xfrm>
            <a:off x="6172200" y="1825625"/>
            <a:ext cx="5181599" cy="4351338"/>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597845869" name="Date Placeholder 4"/>
          <p:cNvSpPr>
            <a:spLocks noGrp="1"/>
          </p:cNvSpPr>
          <p:nvPr>
            <p:ph type="dt" sz="half" idx="10"/>
          </p:nvPr>
        </p:nvSpPr>
        <p:spPr bwMode="auto"/>
        <p:txBody>
          <a:bodyPr/>
          <a:lstStyle/>
          <a:p>
            <a:pPr>
              <a:defRPr/>
            </a:pPr>
            <a:fld id="{BCC18F51-09EC-435C-A3BA-64A766E099C0}" type="datetimeFigureOut">
              <a:rPr/>
              <a:t>01.11.2013</a:t>
            </a:fld>
            <a:endParaRPr/>
          </a:p>
        </p:txBody>
      </p:sp>
      <p:sp>
        <p:nvSpPr>
          <p:cNvPr id="889947261" name="Footer Placeholder 5"/>
          <p:cNvSpPr>
            <a:spLocks noGrp="1"/>
          </p:cNvSpPr>
          <p:nvPr>
            <p:ph type="ftr" sz="quarter" idx="11"/>
          </p:nvPr>
        </p:nvSpPr>
        <p:spPr bwMode="auto"/>
        <p:txBody>
          <a:bodyPr/>
          <a:lstStyle/>
          <a:p>
            <a:pPr>
              <a:defRPr/>
            </a:pPr>
            <a:endParaRPr/>
          </a:p>
        </p:txBody>
      </p:sp>
      <p:sp>
        <p:nvSpPr>
          <p:cNvPr id="396241007" name="Slide Number Placeholder 6"/>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woTxTwoObj" userDrawn="1">
  <p:cSld name="Comparison">
    <p:spTree>
      <p:nvGrpSpPr>
        <p:cNvPr id="1" name=""/>
        <p:cNvGrpSpPr/>
        <p:nvPr/>
      </p:nvGrpSpPr>
      <p:grpSpPr bwMode="auto">
        <a:xfrm>
          <a:off x="0" y="0"/>
          <a:ext cx="0" cy="0"/>
          <a:chOff x="0" y="0"/>
          <a:chExt cx="0" cy="0"/>
        </a:xfrm>
      </p:grpSpPr>
      <p:sp>
        <p:nvSpPr>
          <p:cNvPr id="2082192993" name="Title 1"/>
          <p:cNvSpPr>
            <a:spLocks noGrp="1"/>
          </p:cNvSpPr>
          <p:nvPr>
            <p:ph type="title"/>
          </p:nvPr>
        </p:nvSpPr>
        <p:spPr bwMode="auto">
          <a:xfrm>
            <a:off x="839787" y="365125"/>
            <a:ext cx="10515600" cy="1325562"/>
          </a:xfrm>
        </p:spPr>
        <p:txBody>
          <a:bodyPr/>
          <a:lstStyle/>
          <a:p>
            <a:pPr>
              <a:defRPr/>
            </a:pPr>
            <a:r>
              <a:rPr/>
              <a:t>Click to edit Master title style</a:t>
            </a:r>
            <a:endParaRPr/>
          </a:p>
        </p:txBody>
      </p:sp>
      <p:sp>
        <p:nvSpPr>
          <p:cNvPr id="1486196142" name="Text Placeholder 2"/>
          <p:cNvSpPr>
            <a:spLocks noGrp="1"/>
          </p:cNvSpPr>
          <p:nvPr>
            <p:ph type="body" idx="1"/>
          </p:nvPr>
        </p:nvSpPr>
        <p:spPr bwMode="auto">
          <a:xfrm>
            <a:off x="839789" y="1681162"/>
            <a:ext cx="5157785" cy="823911"/>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defRPr/>
            </a:pPr>
            <a:r>
              <a:rPr/>
              <a:t>Click to edit Master text styles</a:t>
            </a:r>
            <a:endParaRPr/>
          </a:p>
        </p:txBody>
      </p:sp>
      <p:sp>
        <p:nvSpPr>
          <p:cNvPr id="1228845309" name="Content Placeholder 3"/>
          <p:cNvSpPr>
            <a:spLocks noGrp="1"/>
          </p:cNvSpPr>
          <p:nvPr>
            <p:ph sz="half" idx="2"/>
          </p:nvPr>
        </p:nvSpPr>
        <p:spPr bwMode="auto">
          <a:xfrm>
            <a:off x="839789" y="2505074"/>
            <a:ext cx="5157785" cy="3684587"/>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901835623" name="Text Placeholder 4"/>
          <p:cNvSpPr>
            <a:spLocks noGrp="1"/>
          </p:cNvSpPr>
          <p:nvPr>
            <p:ph type="body" sz="quarter" idx="3"/>
          </p:nvPr>
        </p:nvSpPr>
        <p:spPr bwMode="auto">
          <a:xfrm>
            <a:off x="6172200" y="1681162"/>
            <a:ext cx="5183187" cy="823911"/>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defRPr/>
            </a:pPr>
            <a:r>
              <a:rPr/>
              <a:t>Click to edit Master text styles</a:t>
            </a:r>
            <a:endParaRPr/>
          </a:p>
        </p:txBody>
      </p:sp>
      <p:sp>
        <p:nvSpPr>
          <p:cNvPr id="1170447285" name="Content Placeholder 5"/>
          <p:cNvSpPr>
            <a:spLocks noGrp="1"/>
          </p:cNvSpPr>
          <p:nvPr>
            <p:ph sz="quarter" idx="4"/>
          </p:nvPr>
        </p:nvSpPr>
        <p:spPr bwMode="auto">
          <a:xfrm>
            <a:off x="6172200" y="2505074"/>
            <a:ext cx="5183187" cy="3684587"/>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22328115" name="Date Placeholder 6"/>
          <p:cNvSpPr>
            <a:spLocks noGrp="1"/>
          </p:cNvSpPr>
          <p:nvPr>
            <p:ph type="dt" sz="half" idx="10"/>
          </p:nvPr>
        </p:nvSpPr>
        <p:spPr bwMode="auto"/>
        <p:txBody>
          <a:bodyPr/>
          <a:lstStyle/>
          <a:p>
            <a:pPr>
              <a:defRPr/>
            </a:pPr>
            <a:fld id="{BCC18F51-09EC-435C-A3BA-64A766E099C0}" type="datetimeFigureOut">
              <a:rPr/>
              <a:t>01.11.2013</a:t>
            </a:fld>
            <a:endParaRPr/>
          </a:p>
        </p:txBody>
      </p:sp>
      <p:sp>
        <p:nvSpPr>
          <p:cNvPr id="304821" name="Footer Placeholder 7"/>
          <p:cNvSpPr>
            <a:spLocks noGrp="1"/>
          </p:cNvSpPr>
          <p:nvPr>
            <p:ph type="ftr" sz="quarter" idx="11"/>
          </p:nvPr>
        </p:nvSpPr>
        <p:spPr bwMode="auto"/>
        <p:txBody>
          <a:bodyPr/>
          <a:lstStyle/>
          <a:p>
            <a:pPr>
              <a:defRPr/>
            </a:pPr>
            <a:endParaRPr/>
          </a:p>
        </p:txBody>
      </p:sp>
      <p:sp>
        <p:nvSpPr>
          <p:cNvPr id="2142536139" name="Slide Number Placeholder 8"/>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itleOnly" userDrawn="1">
  <p:cSld name="Title Only">
    <p:spTree>
      <p:nvGrpSpPr>
        <p:cNvPr id="1" name=""/>
        <p:cNvGrpSpPr/>
        <p:nvPr/>
      </p:nvGrpSpPr>
      <p:grpSpPr bwMode="auto">
        <a:xfrm>
          <a:off x="0" y="0"/>
          <a:ext cx="0" cy="0"/>
          <a:chOff x="0" y="0"/>
          <a:chExt cx="0" cy="0"/>
        </a:xfrm>
      </p:grpSpPr>
      <p:sp>
        <p:nvSpPr>
          <p:cNvPr id="830086278" name="Title 1"/>
          <p:cNvSpPr>
            <a:spLocks noGrp="1"/>
          </p:cNvSpPr>
          <p:nvPr>
            <p:ph type="title"/>
          </p:nvPr>
        </p:nvSpPr>
        <p:spPr bwMode="auto"/>
        <p:txBody>
          <a:bodyPr/>
          <a:lstStyle/>
          <a:p>
            <a:pPr>
              <a:defRPr/>
            </a:pPr>
            <a:r>
              <a:rPr/>
              <a:t>Click to edit Master title style</a:t>
            </a:r>
            <a:endParaRPr/>
          </a:p>
        </p:txBody>
      </p:sp>
      <p:sp>
        <p:nvSpPr>
          <p:cNvPr id="1310149430" name="Date Placeholder 2"/>
          <p:cNvSpPr>
            <a:spLocks noGrp="1"/>
          </p:cNvSpPr>
          <p:nvPr>
            <p:ph type="dt" sz="half" idx="10"/>
          </p:nvPr>
        </p:nvSpPr>
        <p:spPr bwMode="auto"/>
        <p:txBody>
          <a:bodyPr/>
          <a:lstStyle/>
          <a:p>
            <a:pPr>
              <a:defRPr/>
            </a:pPr>
            <a:fld id="{BCC18F51-09EC-435C-A3BA-64A766E099C0}" type="datetimeFigureOut">
              <a:rPr/>
              <a:t>01.11.2013</a:t>
            </a:fld>
            <a:endParaRPr/>
          </a:p>
        </p:txBody>
      </p:sp>
      <p:sp>
        <p:nvSpPr>
          <p:cNvPr id="1764157130" name="Footer Placeholder 3"/>
          <p:cNvSpPr>
            <a:spLocks noGrp="1"/>
          </p:cNvSpPr>
          <p:nvPr>
            <p:ph type="ftr" sz="quarter" idx="11"/>
          </p:nvPr>
        </p:nvSpPr>
        <p:spPr bwMode="auto"/>
        <p:txBody>
          <a:bodyPr/>
          <a:lstStyle/>
          <a:p>
            <a:pPr>
              <a:defRPr/>
            </a:pPr>
            <a:endParaRPr/>
          </a:p>
        </p:txBody>
      </p:sp>
      <p:sp>
        <p:nvSpPr>
          <p:cNvPr id="2020387174" name="Slide Number Placeholder 4"/>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blank" userDrawn="1">
  <p:cSld name="Blank">
    <p:spTree>
      <p:nvGrpSpPr>
        <p:cNvPr id="1" name=""/>
        <p:cNvGrpSpPr/>
        <p:nvPr/>
      </p:nvGrpSpPr>
      <p:grpSpPr bwMode="auto">
        <a:xfrm>
          <a:off x="0" y="0"/>
          <a:ext cx="0" cy="0"/>
          <a:chOff x="0" y="0"/>
          <a:chExt cx="0" cy="0"/>
        </a:xfrm>
      </p:grpSpPr>
      <p:sp>
        <p:nvSpPr>
          <p:cNvPr id="961563776" name="Date Placeholder 1"/>
          <p:cNvSpPr>
            <a:spLocks noGrp="1"/>
          </p:cNvSpPr>
          <p:nvPr>
            <p:ph type="dt" sz="half" idx="10"/>
          </p:nvPr>
        </p:nvSpPr>
        <p:spPr bwMode="auto"/>
        <p:txBody>
          <a:bodyPr/>
          <a:lstStyle/>
          <a:p>
            <a:pPr>
              <a:defRPr/>
            </a:pPr>
            <a:fld id="{BCC18F51-09EC-435C-A3BA-64A766E099C0}" type="datetimeFigureOut">
              <a:rPr/>
              <a:t>01.11.2013</a:t>
            </a:fld>
            <a:endParaRPr/>
          </a:p>
        </p:txBody>
      </p:sp>
      <p:sp>
        <p:nvSpPr>
          <p:cNvPr id="1946674807" name="Footer Placeholder 2"/>
          <p:cNvSpPr>
            <a:spLocks noGrp="1"/>
          </p:cNvSpPr>
          <p:nvPr>
            <p:ph type="ftr" sz="quarter" idx="11"/>
          </p:nvPr>
        </p:nvSpPr>
        <p:spPr bwMode="auto"/>
        <p:txBody>
          <a:bodyPr/>
          <a:lstStyle/>
          <a:p>
            <a:pPr>
              <a:defRPr/>
            </a:pPr>
            <a:endParaRPr/>
          </a:p>
        </p:txBody>
      </p:sp>
      <p:sp>
        <p:nvSpPr>
          <p:cNvPr id="402358752" name="Slide Number Placeholder 3"/>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objTx" userDrawn="1">
  <p:cSld name="Content with Caption">
    <p:spTree>
      <p:nvGrpSpPr>
        <p:cNvPr id="1" name=""/>
        <p:cNvGrpSpPr/>
        <p:nvPr/>
      </p:nvGrpSpPr>
      <p:grpSpPr bwMode="auto">
        <a:xfrm>
          <a:off x="0" y="0"/>
          <a:ext cx="0" cy="0"/>
          <a:chOff x="0" y="0"/>
          <a:chExt cx="0" cy="0"/>
        </a:xfrm>
      </p:grpSpPr>
      <p:sp>
        <p:nvSpPr>
          <p:cNvPr id="1588481789" name="Title 1"/>
          <p:cNvSpPr>
            <a:spLocks noGrp="1"/>
          </p:cNvSpPr>
          <p:nvPr>
            <p:ph type="title"/>
          </p:nvPr>
        </p:nvSpPr>
        <p:spPr bwMode="auto">
          <a:xfrm>
            <a:off x="839787" y="457200"/>
            <a:ext cx="3932237" cy="1600200"/>
          </a:xfrm>
        </p:spPr>
        <p:txBody>
          <a:bodyPr anchor="b"/>
          <a:lstStyle>
            <a:lvl1pPr>
              <a:defRPr sz="2400"/>
            </a:lvl1pPr>
          </a:lstStyle>
          <a:p>
            <a:pPr>
              <a:defRPr/>
            </a:pPr>
            <a:r>
              <a:rPr/>
              <a:t>Click to edit Master title style</a:t>
            </a:r>
            <a:endParaRPr/>
          </a:p>
        </p:txBody>
      </p:sp>
      <p:sp>
        <p:nvSpPr>
          <p:cNvPr id="372022607" name="Content Placeholder 2"/>
          <p:cNvSpPr>
            <a:spLocks noGrp="1"/>
          </p:cNvSpPr>
          <p:nvPr>
            <p:ph idx="1"/>
          </p:nvPr>
        </p:nvSpPr>
        <p:spPr bwMode="auto">
          <a:xfrm>
            <a:off x="5183187"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265062779" name="Text Placeholder 3"/>
          <p:cNvSpPr>
            <a:spLocks noGrp="1"/>
          </p:cNvSpPr>
          <p:nvPr>
            <p:ph type="body" sz="half" idx="2"/>
          </p:nvPr>
        </p:nvSpPr>
        <p:spPr bwMode="auto">
          <a:xfrm>
            <a:off x="839787" y="2057399"/>
            <a:ext cx="3932237" cy="381158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defRPr/>
            </a:pPr>
            <a:r>
              <a:rPr/>
              <a:t>Click to edit Master text styles</a:t>
            </a:r>
            <a:endParaRPr/>
          </a:p>
        </p:txBody>
      </p:sp>
      <p:sp>
        <p:nvSpPr>
          <p:cNvPr id="1012505084" name="Date Placeholder 4"/>
          <p:cNvSpPr>
            <a:spLocks noGrp="1"/>
          </p:cNvSpPr>
          <p:nvPr>
            <p:ph type="dt" sz="half" idx="10"/>
          </p:nvPr>
        </p:nvSpPr>
        <p:spPr bwMode="auto"/>
        <p:txBody>
          <a:bodyPr/>
          <a:lstStyle/>
          <a:p>
            <a:pPr>
              <a:defRPr/>
            </a:pPr>
            <a:fld id="{BCC18F51-09EC-435C-A3BA-64A766E099C0}" type="datetimeFigureOut">
              <a:rPr/>
              <a:t>01.11.2013</a:t>
            </a:fld>
            <a:endParaRPr/>
          </a:p>
        </p:txBody>
      </p:sp>
      <p:sp>
        <p:nvSpPr>
          <p:cNvPr id="456115054" name="Footer Placeholder 5"/>
          <p:cNvSpPr>
            <a:spLocks noGrp="1"/>
          </p:cNvSpPr>
          <p:nvPr>
            <p:ph type="ftr" sz="quarter" idx="11"/>
          </p:nvPr>
        </p:nvSpPr>
        <p:spPr bwMode="auto"/>
        <p:txBody>
          <a:bodyPr/>
          <a:lstStyle/>
          <a:p>
            <a:pPr>
              <a:defRPr/>
            </a:pPr>
            <a:endParaRPr/>
          </a:p>
        </p:txBody>
      </p:sp>
      <p:sp>
        <p:nvSpPr>
          <p:cNvPr id="1189777928" name="Slide Number Placeholder 6"/>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picTx" userDrawn="1">
  <p:cSld name="Picture with Caption">
    <p:spTree>
      <p:nvGrpSpPr>
        <p:cNvPr id="1" name=""/>
        <p:cNvGrpSpPr/>
        <p:nvPr/>
      </p:nvGrpSpPr>
      <p:grpSpPr bwMode="auto">
        <a:xfrm>
          <a:off x="0" y="0"/>
          <a:ext cx="0" cy="0"/>
          <a:chOff x="0" y="0"/>
          <a:chExt cx="0" cy="0"/>
        </a:xfrm>
      </p:grpSpPr>
      <p:sp>
        <p:nvSpPr>
          <p:cNvPr id="1564143594" name="Title 1"/>
          <p:cNvSpPr>
            <a:spLocks noGrp="1"/>
          </p:cNvSpPr>
          <p:nvPr>
            <p:ph type="title"/>
          </p:nvPr>
        </p:nvSpPr>
        <p:spPr bwMode="auto">
          <a:xfrm>
            <a:off x="839787" y="457200"/>
            <a:ext cx="3932237" cy="1600200"/>
          </a:xfrm>
        </p:spPr>
        <p:txBody>
          <a:bodyPr anchor="b"/>
          <a:lstStyle>
            <a:lvl1pPr>
              <a:defRPr sz="2400"/>
            </a:lvl1pPr>
          </a:lstStyle>
          <a:p>
            <a:pPr>
              <a:defRPr/>
            </a:pPr>
            <a:r>
              <a:rPr/>
              <a:t>Click to edit Master title style</a:t>
            </a:r>
            <a:endParaRPr/>
          </a:p>
        </p:txBody>
      </p:sp>
      <p:sp>
        <p:nvSpPr>
          <p:cNvPr id="1616606176" name="Picture Placeholder 2"/>
          <p:cNvSpPr>
            <a:spLocks noChangeAspect="1" noGrp="1"/>
          </p:cNvSpPr>
          <p:nvPr>
            <p:ph type="pic" idx="1"/>
          </p:nvPr>
        </p:nvSpPr>
        <p:spPr bwMode="auto">
          <a:xfrm>
            <a:off x="5183187" y="987425"/>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a:defRPr/>
            </a:pPr>
            <a:r>
              <a:rPr/>
              <a:t>Click icon to add picture</a:t>
            </a:r>
            <a:endParaRPr/>
          </a:p>
        </p:txBody>
      </p:sp>
      <p:sp>
        <p:nvSpPr>
          <p:cNvPr id="1696278119" name="Text Placeholder 3"/>
          <p:cNvSpPr>
            <a:spLocks noGrp="1"/>
          </p:cNvSpPr>
          <p:nvPr>
            <p:ph type="body" sz="half" idx="2"/>
          </p:nvPr>
        </p:nvSpPr>
        <p:spPr bwMode="auto">
          <a:xfrm>
            <a:off x="839787" y="2057399"/>
            <a:ext cx="3932237" cy="381158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defRPr/>
            </a:pPr>
            <a:r>
              <a:rPr/>
              <a:t>Click to edit Master text styles</a:t>
            </a:r>
            <a:endParaRPr/>
          </a:p>
        </p:txBody>
      </p:sp>
      <p:sp>
        <p:nvSpPr>
          <p:cNvPr id="1450625745" name="Date Placeholder 4"/>
          <p:cNvSpPr>
            <a:spLocks noGrp="1"/>
          </p:cNvSpPr>
          <p:nvPr>
            <p:ph type="dt" sz="half" idx="10"/>
          </p:nvPr>
        </p:nvSpPr>
        <p:spPr bwMode="auto"/>
        <p:txBody>
          <a:bodyPr/>
          <a:lstStyle/>
          <a:p>
            <a:pPr>
              <a:defRPr/>
            </a:pPr>
            <a:fld id="{BCC18F51-09EC-435C-A3BA-64A766E099C0}" type="datetimeFigureOut">
              <a:rPr/>
              <a:t>01.11.2013</a:t>
            </a:fld>
            <a:endParaRPr/>
          </a:p>
        </p:txBody>
      </p:sp>
      <p:sp>
        <p:nvSpPr>
          <p:cNvPr id="1432642437" name="Footer Placeholder 5"/>
          <p:cNvSpPr>
            <a:spLocks noGrp="1"/>
          </p:cNvSpPr>
          <p:nvPr>
            <p:ph type="ftr" sz="quarter" idx="11"/>
          </p:nvPr>
        </p:nvSpPr>
        <p:spPr bwMode="auto"/>
        <p:txBody>
          <a:bodyPr/>
          <a:lstStyle/>
          <a:p>
            <a:pPr>
              <a:defRPr/>
            </a:pPr>
            <a:endParaRPr/>
          </a:p>
        </p:txBody>
      </p:sp>
      <p:sp>
        <p:nvSpPr>
          <p:cNvPr id="191152560" name="Slide Number Placeholder 6"/>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_rels/slideMaster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1892150707" name="Title Placeholder 1"/>
          <p:cNvSpPr>
            <a:spLocks noGrp="1"/>
          </p:cNvSpPr>
          <p:nvPr>
            <p:ph type="title"/>
          </p:nvPr>
        </p:nvSpPr>
        <p:spPr bwMode="auto">
          <a:xfrm>
            <a:off x="838198" y="365125"/>
            <a:ext cx="10515600" cy="1325562"/>
          </a:xfrm>
          <a:prstGeom prst="rect">
            <a:avLst/>
          </a:prstGeom>
        </p:spPr>
        <p:txBody>
          <a:bodyPr vert="horz" lIns="91440" tIns="45720" rIns="91440" bIns="45720" rtlCol="0" anchor="ctr">
            <a:normAutofit/>
          </a:bodyPr>
          <a:lstStyle/>
          <a:p>
            <a:pPr>
              <a:defRPr/>
            </a:pPr>
            <a:r>
              <a:rPr/>
              <a:t>Click to edit Master title style</a:t>
            </a:r>
            <a:endParaRPr/>
          </a:p>
        </p:txBody>
      </p:sp>
      <p:sp>
        <p:nvSpPr>
          <p:cNvPr id="2028377018" name="Text Placeholder 2"/>
          <p:cNvSpPr>
            <a:spLocks noGrp="1"/>
          </p:cNvSpPr>
          <p:nvPr>
            <p:ph type="body" idx="1"/>
          </p:nvPr>
        </p:nvSpPr>
        <p:spPr bwMode="auto">
          <a:xfrm>
            <a:off x="838198" y="1825625"/>
            <a:ext cx="10515600" cy="4351338"/>
          </a:xfrm>
          <a:prstGeom prst="rect">
            <a:avLst/>
          </a:prstGeom>
        </p:spPr>
        <p:txBody>
          <a:bodyPr vert="horz" lIns="91440" tIns="45720" rIns="91440" bIns="45720" rtlCol="0">
            <a:normAutofit/>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483065017" name="Date Placeholder 3"/>
          <p:cNvSpPr>
            <a:spLocks noGrp="1"/>
          </p:cNvSpPr>
          <p:nvPr>
            <p:ph type="dt" sz="half" idx="2"/>
          </p:nvPr>
        </p:nvSpPr>
        <p:spPr bwMode="auto">
          <a:xfrm>
            <a:off x="838198"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BCC18F51-09EC-435C-A3BA-64A766E099C0}" type="datetimeFigureOut">
              <a:rPr/>
              <a:t>01.11.2013</a:t>
            </a:fld>
            <a:endParaRPr/>
          </a:p>
        </p:txBody>
      </p:sp>
      <p:sp>
        <p:nvSpPr>
          <p:cNvPr id="1288125757" name="Footer Placeholder 4"/>
          <p:cNvSpPr>
            <a:spLocks noGrp="1"/>
          </p:cNvSpPr>
          <p:nvPr>
            <p:ph type="ftr" sz="quarter" idx="3"/>
          </p:nvPr>
        </p:nvSpPr>
        <p:spPr bwMode="auto">
          <a:xfrm>
            <a:off x="4038598"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a:p>
        </p:txBody>
      </p:sp>
      <p:sp>
        <p:nvSpPr>
          <p:cNvPr id="732402362" name="Slide Number Placeholder 5"/>
          <p:cNvSpPr>
            <a:spLocks noGrp="1"/>
          </p:cNvSpPr>
          <p:nvPr>
            <p:ph type="sldNum" sz="quarter" idx="4"/>
          </p:nvPr>
        </p:nvSpPr>
        <p:spPr bwMode="auto">
          <a:xfrm>
            <a:off x="8610599"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08395586-F03A-48D1-94DF-16B239DF4FB5}" type="slidenum">
              <a:rPr/>
              <a:t>&lt;#&gt;</a:t>
            </a:fld>
            <a:endParaRPr/>
          </a:p>
        </p:txBody>
      </p:sp>
      <p:sp>
        <p:nvSpPr>
          <p:cNvPr id="1825695220" name="Rectangle"/>
          <p:cNvSpPr/>
          <p:nvPr/>
        </p:nvSpPr>
        <p:spPr bwMode="auto">
          <a:xfrm rot="0" flipH="0" flipV="0">
            <a:off x="0" y="0"/>
            <a:ext cx="900000" cy="6858000"/>
          </a:xfrm>
          <a:prstGeom prst="rect">
            <a:avLst/>
          </a:prstGeom>
          <a:gradFill>
            <a:gsLst>
              <a:gs pos="0">
                <a:schemeClr val="accent5">
                  <a:lumMod val="60000"/>
                  <a:lumOff val="40000"/>
                </a:schemeClr>
              </a:gs>
              <a:gs pos="100000">
                <a:schemeClr val="accent4">
                  <a:lumMod val="60000"/>
                  <a:lumOff val="40000"/>
                </a:schemeClr>
              </a:gs>
            </a:gsLst>
            <a:lin ang="54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1"/>
  <p:txStyles>
    <p:titleStyle>
      <a:lvl1pPr algn="l" defTabSz="685800">
        <a:lnSpc>
          <a:spcPct val="90000"/>
        </a:lnSpc>
        <a:spcBef>
          <a:spcPts val="0"/>
        </a:spcBef>
        <a:buNone/>
        <a:defRPr sz="3300">
          <a:solidFill>
            <a:schemeClr val="tx1"/>
          </a:solidFill>
          <a:latin typeface="+mj-lt"/>
          <a:ea typeface="+mj-ea"/>
          <a:cs typeface="+mj-cs"/>
        </a:defRPr>
      </a:lvl1pPr>
    </p:titleStyle>
    <p:bodyStyle>
      <a:lvl1pPr marL="171450" indent="-171450" algn="l" defTabSz="685800">
        <a:lnSpc>
          <a:spcPct val="90000"/>
        </a:lnSpc>
        <a:spcBef>
          <a:spcPts val="749"/>
        </a:spcBef>
        <a:buFont typeface="Arial"/>
        <a:buChar char="•"/>
        <a:defRPr sz="2100">
          <a:solidFill>
            <a:schemeClr val="tx1"/>
          </a:solidFill>
          <a:latin typeface="+mn-lt"/>
          <a:ea typeface="+mn-ea"/>
          <a:cs typeface="+mn-cs"/>
        </a:defRPr>
      </a:lvl1pPr>
      <a:lvl2pPr marL="514350" indent="-171450" algn="l" defTabSz="685800">
        <a:lnSpc>
          <a:spcPct val="90000"/>
        </a:lnSpc>
        <a:spcBef>
          <a:spcPts val="374"/>
        </a:spcBef>
        <a:buFont typeface="Arial"/>
        <a:buChar char="•"/>
        <a:defRPr sz="1800">
          <a:solidFill>
            <a:schemeClr val="tx1"/>
          </a:solidFill>
          <a:latin typeface="+mn-lt"/>
          <a:ea typeface="+mn-ea"/>
          <a:cs typeface="+mn-cs"/>
        </a:defRPr>
      </a:lvl2pPr>
      <a:lvl3pPr marL="857250" indent="-171450" algn="l" defTabSz="685800">
        <a:lnSpc>
          <a:spcPct val="90000"/>
        </a:lnSpc>
        <a:spcBef>
          <a:spcPts val="374"/>
        </a:spcBef>
        <a:buFont typeface="Arial"/>
        <a:buChar char="•"/>
        <a:defRPr sz="1500">
          <a:solidFill>
            <a:schemeClr val="tx1"/>
          </a:solidFill>
          <a:latin typeface="+mn-lt"/>
          <a:ea typeface="+mn-ea"/>
          <a:cs typeface="+mn-cs"/>
        </a:defRPr>
      </a:lvl3pPr>
      <a:lvl4pPr marL="1200150" indent="-171450" algn="l" defTabSz="685800">
        <a:lnSpc>
          <a:spcPct val="90000"/>
        </a:lnSpc>
        <a:spcBef>
          <a:spcPts val="374"/>
        </a:spcBef>
        <a:buFont typeface="Arial"/>
        <a:buChar char="•"/>
        <a:defRPr sz="1350">
          <a:solidFill>
            <a:schemeClr val="tx1"/>
          </a:solidFill>
          <a:latin typeface="+mn-lt"/>
          <a:ea typeface="+mn-ea"/>
          <a:cs typeface="+mn-cs"/>
        </a:defRPr>
      </a:lvl4pPr>
      <a:lvl5pPr marL="1543050" indent="-171450" algn="l" defTabSz="685800">
        <a:lnSpc>
          <a:spcPct val="90000"/>
        </a:lnSpc>
        <a:spcBef>
          <a:spcPts val="374"/>
        </a:spcBef>
        <a:buFont typeface="Arial"/>
        <a:buChar char="•"/>
        <a:defRPr sz="1350">
          <a:solidFill>
            <a:schemeClr val="tx1"/>
          </a:solidFill>
          <a:latin typeface="+mn-lt"/>
          <a:ea typeface="+mn-ea"/>
          <a:cs typeface="+mn-cs"/>
        </a:defRPr>
      </a:lvl5pPr>
      <a:lvl6pPr marL="1885950" indent="-171450" algn="l" defTabSz="685800">
        <a:lnSpc>
          <a:spcPct val="90000"/>
        </a:lnSpc>
        <a:spcBef>
          <a:spcPts val="374"/>
        </a:spcBef>
        <a:buFont typeface="Arial"/>
        <a:buChar char="•"/>
        <a:defRPr sz="1350">
          <a:solidFill>
            <a:schemeClr val="tx1"/>
          </a:solidFill>
          <a:latin typeface="+mn-lt"/>
          <a:ea typeface="+mn-ea"/>
          <a:cs typeface="+mn-cs"/>
        </a:defRPr>
      </a:lvl6pPr>
      <a:lvl7pPr marL="2228850" indent="-171450" algn="l" defTabSz="685800">
        <a:lnSpc>
          <a:spcPct val="90000"/>
        </a:lnSpc>
        <a:spcBef>
          <a:spcPts val="374"/>
        </a:spcBef>
        <a:buFont typeface="Arial"/>
        <a:buChar char="•"/>
        <a:defRPr sz="1350">
          <a:solidFill>
            <a:schemeClr val="tx1"/>
          </a:solidFill>
          <a:latin typeface="+mn-lt"/>
          <a:ea typeface="+mn-ea"/>
          <a:cs typeface="+mn-cs"/>
        </a:defRPr>
      </a:lvl7pPr>
      <a:lvl8pPr marL="2571750" indent="-171450" algn="l" defTabSz="685800">
        <a:lnSpc>
          <a:spcPct val="90000"/>
        </a:lnSpc>
        <a:spcBef>
          <a:spcPts val="374"/>
        </a:spcBef>
        <a:buFont typeface="Arial"/>
        <a:buChar char="•"/>
        <a:defRPr sz="1350">
          <a:solidFill>
            <a:schemeClr val="tx1"/>
          </a:solidFill>
          <a:latin typeface="+mn-lt"/>
          <a:ea typeface="+mn-ea"/>
          <a:cs typeface="+mn-cs"/>
        </a:defRPr>
      </a:lvl8pPr>
      <a:lvl9pPr marL="2914650" indent="-171450" algn="l" defTabSz="685800">
        <a:lnSpc>
          <a:spcPct val="90000"/>
        </a:lnSpc>
        <a:spcBef>
          <a:spcPts val="374"/>
        </a:spcBef>
        <a:buFont typeface="Arial"/>
        <a:buChar char="•"/>
        <a:defRPr sz="1350">
          <a:solidFill>
            <a:schemeClr val="tx1"/>
          </a:solidFill>
          <a:latin typeface="+mn-lt"/>
          <a:ea typeface="+mn-ea"/>
          <a:cs typeface="+mn-cs"/>
        </a:defRPr>
      </a:lvl9pPr>
    </p:bodyStyle>
    <p:otherStyle>
      <a:defPPr>
        <a:defRPr/>
      </a:defPPr>
      <a:lvl1pPr marL="0" algn="l" defTabSz="685800">
        <a:defRPr sz="1350">
          <a:solidFill>
            <a:schemeClr val="tx1"/>
          </a:solidFill>
          <a:latin typeface="+mn-lt"/>
          <a:ea typeface="+mn-ea"/>
          <a:cs typeface="+mn-cs"/>
        </a:defRPr>
      </a:lvl1pPr>
      <a:lvl2pPr marL="342900" algn="l" defTabSz="685800">
        <a:defRPr sz="1350">
          <a:solidFill>
            <a:schemeClr val="tx1"/>
          </a:solidFill>
          <a:latin typeface="+mn-lt"/>
          <a:ea typeface="+mn-ea"/>
          <a:cs typeface="+mn-cs"/>
        </a:defRPr>
      </a:lvl2pPr>
      <a:lvl3pPr marL="685800" algn="l" defTabSz="685800">
        <a:defRPr sz="1350">
          <a:solidFill>
            <a:schemeClr val="tx1"/>
          </a:solidFill>
          <a:latin typeface="+mn-lt"/>
          <a:ea typeface="+mn-ea"/>
          <a:cs typeface="+mn-cs"/>
        </a:defRPr>
      </a:lvl3pPr>
      <a:lvl4pPr marL="1028700" algn="l" defTabSz="685800">
        <a:defRPr sz="1350">
          <a:solidFill>
            <a:schemeClr val="tx1"/>
          </a:solidFill>
          <a:latin typeface="+mn-lt"/>
          <a:ea typeface="+mn-ea"/>
          <a:cs typeface="+mn-cs"/>
        </a:defRPr>
      </a:lvl4pPr>
      <a:lvl5pPr marL="1371600" algn="l" defTabSz="685800">
        <a:defRPr sz="1350">
          <a:solidFill>
            <a:schemeClr val="tx1"/>
          </a:solidFill>
          <a:latin typeface="+mn-lt"/>
          <a:ea typeface="+mn-ea"/>
          <a:cs typeface="+mn-cs"/>
        </a:defRPr>
      </a:lvl5pPr>
      <a:lvl6pPr marL="1714500" algn="l" defTabSz="685800">
        <a:defRPr sz="1350">
          <a:solidFill>
            <a:schemeClr val="tx1"/>
          </a:solidFill>
          <a:latin typeface="+mn-lt"/>
          <a:ea typeface="+mn-ea"/>
          <a:cs typeface="+mn-cs"/>
        </a:defRPr>
      </a:lvl6pPr>
      <a:lvl7pPr marL="2057400" algn="l" defTabSz="685800">
        <a:defRPr sz="1350">
          <a:solidFill>
            <a:schemeClr val="tx1"/>
          </a:solidFill>
          <a:latin typeface="+mn-lt"/>
          <a:ea typeface="+mn-ea"/>
          <a:cs typeface="+mn-cs"/>
        </a:defRPr>
      </a:lvl7pPr>
      <a:lvl8pPr marL="2400300" algn="l" defTabSz="685800">
        <a:defRPr sz="1350">
          <a:solidFill>
            <a:schemeClr val="tx1"/>
          </a:solidFill>
          <a:latin typeface="+mn-lt"/>
          <a:ea typeface="+mn-ea"/>
          <a:cs typeface="+mn-cs"/>
        </a:defRPr>
      </a:lvl8pPr>
      <a:lvl9pPr marL="2743200" algn="l" defTabSz="685800">
        <a:defRPr sz="135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1699433080" name="Title Placeholder 1"/>
          <p:cNvSpPr>
            <a:spLocks noGrp="1"/>
          </p:cNvSpPr>
          <p:nvPr>
            <p:ph type="title"/>
          </p:nvPr>
        </p:nvSpPr>
        <p:spPr bwMode="auto">
          <a:xfrm>
            <a:off x="838198" y="365124"/>
            <a:ext cx="10515600" cy="1325562"/>
          </a:xfrm>
          <a:prstGeom prst="rect">
            <a:avLst/>
          </a:prstGeom>
        </p:spPr>
        <p:txBody>
          <a:bodyPr vert="horz" lIns="91440" tIns="45720" rIns="91440" bIns="45720" rtlCol="0" anchor="ctr">
            <a:normAutofit/>
          </a:bodyPr>
          <a:lstStyle/>
          <a:p>
            <a:pPr>
              <a:defRPr/>
            </a:pPr>
            <a:r>
              <a:rPr lang="en-US"/>
              <a:t>Click to edit Master title style</a:t>
            </a:r>
            <a:endParaRPr lang="en-US"/>
          </a:p>
        </p:txBody>
      </p:sp>
      <p:sp>
        <p:nvSpPr>
          <p:cNvPr id="173585167" name="Text Placeholder 2"/>
          <p:cNvSpPr>
            <a:spLocks noGrp="1"/>
          </p:cNvSpPr>
          <p:nvPr>
            <p:ph type="body" idx="1"/>
          </p:nvPr>
        </p:nvSpPr>
        <p:spPr bwMode="auto">
          <a:xfrm>
            <a:off x="838198" y="1825624"/>
            <a:ext cx="10515600" cy="4351338"/>
          </a:xfrm>
          <a:prstGeom prst="rect">
            <a:avLst/>
          </a:prstGeom>
        </p:spPr>
        <p:txBody>
          <a:bodyPr vert="horz" lIns="91440" tIns="45720" rIns="91440" bIns="45720" rtlCol="0">
            <a:normAutofit/>
          </a:bodyPr>
          <a:lstStyle/>
          <a:p>
            <a:pPr lvl="0">
              <a:defRPr/>
            </a:pPr>
            <a:r>
              <a:rPr lang="en-US"/>
              <a:t>Click to edit Master text styles</a:t>
            </a:r>
            <a:endParaRPr/>
          </a:p>
          <a:p>
            <a:pPr lvl="1">
              <a:defRPr/>
            </a:pPr>
            <a:r>
              <a:rPr lang="en-US"/>
              <a:t>Second level</a:t>
            </a:r>
            <a:endParaRPr/>
          </a:p>
          <a:p>
            <a:pPr lvl="2">
              <a:defRPr/>
            </a:pPr>
            <a:r>
              <a:rPr lang="en-US"/>
              <a:t>Third level</a:t>
            </a:r>
            <a:endParaRPr/>
          </a:p>
          <a:p>
            <a:pPr lvl="3">
              <a:defRPr/>
            </a:pPr>
            <a:r>
              <a:rPr lang="en-US"/>
              <a:t>Fourth level</a:t>
            </a:r>
            <a:endParaRPr/>
          </a:p>
          <a:p>
            <a:pPr lvl="4">
              <a:defRPr/>
            </a:pPr>
            <a:r>
              <a:rPr lang="en-US"/>
              <a:t>Fifth level</a:t>
            </a:r>
            <a:endParaRPr lang="en-US"/>
          </a:p>
        </p:txBody>
      </p:sp>
      <p:sp>
        <p:nvSpPr>
          <p:cNvPr id="1722094579" name="Date Placeholder 3"/>
          <p:cNvSpPr>
            <a:spLocks noGrp="1"/>
          </p:cNvSpPr>
          <p:nvPr>
            <p:ph type="dt" sz="half" idx="2"/>
          </p:nvPr>
        </p:nvSpPr>
        <p:spPr bwMode="auto">
          <a:xfrm>
            <a:off x="838198" y="6356349"/>
            <a:ext cx="2743200" cy="36512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BCC18F51-09EC-435C-A3BA-64A766E099C0}" type="datetimeFigureOut">
              <a:rPr lang="en-US"/>
              <a:t>30.10.2013</a:t>
            </a:fld>
            <a:endParaRPr lang="en-US"/>
          </a:p>
        </p:txBody>
      </p:sp>
      <p:sp>
        <p:nvSpPr>
          <p:cNvPr id="1402096607" name="Footer Placeholder 4"/>
          <p:cNvSpPr>
            <a:spLocks noGrp="1"/>
          </p:cNvSpPr>
          <p:nvPr>
            <p:ph type="ftr" sz="quarter" idx="3"/>
          </p:nvPr>
        </p:nvSpPr>
        <p:spPr bwMode="auto">
          <a:xfrm>
            <a:off x="4038598" y="6356349"/>
            <a:ext cx="4114800" cy="36512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1100193937" name="Slide Number Placeholder 5"/>
          <p:cNvSpPr>
            <a:spLocks noGrp="1"/>
          </p:cNvSpPr>
          <p:nvPr>
            <p:ph type="sldNum" sz="quarter" idx="4"/>
          </p:nvPr>
        </p:nvSpPr>
        <p:spPr bwMode="auto">
          <a:xfrm>
            <a:off x="8610599" y="6356349"/>
            <a:ext cx="2743200" cy="365124"/>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08395586-F03A-48D1-94DF-16B239DF4FB5}" type="slidenum">
              <a:rPr lang="en-US"/>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999"/>
        </a:spcBef>
        <a:buFont typeface="Arial"/>
        <a:buChar char="•"/>
        <a:defRPr sz="2800">
          <a:solidFill>
            <a:schemeClr val="tx1"/>
          </a:solidFill>
          <a:latin typeface="+mn-lt"/>
          <a:ea typeface="+mn-ea"/>
          <a:cs typeface="+mn-cs"/>
        </a:defRPr>
      </a:lvl1pPr>
      <a:lvl2pPr marL="685800" indent="-228600" algn="l" defTabSz="914400">
        <a:lnSpc>
          <a:spcPct val="90000"/>
        </a:lnSpc>
        <a:spcBef>
          <a:spcPts val="499"/>
        </a:spcBef>
        <a:buFont typeface="Arial"/>
        <a:buChar char="•"/>
        <a:defRPr sz="2400">
          <a:solidFill>
            <a:schemeClr val="tx1"/>
          </a:solidFill>
          <a:latin typeface="+mn-lt"/>
          <a:ea typeface="+mn-ea"/>
          <a:cs typeface="+mn-cs"/>
        </a:defRPr>
      </a:lvl2pPr>
      <a:lvl3pPr marL="1143000" indent="-228600" algn="l" defTabSz="914400">
        <a:lnSpc>
          <a:spcPct val="90000"/>
        </a:lnSpc>
        <a:spcBef>
          <a:spcPts val="499"/>
        </a:spcBef>
        <a:buFont typeface="Arial"/>
        <a:buChar char="•"/>
        <a:defRPr sz="2000">
          <a:solidFill>
            <a:schemeClr val="tx1"/>
          </a:solidFill>
          <a:latin typeface="+mn-lt"/>
          <a:ea typeface="+mn-ea"/>
          <a:cs typeface="+mn-cs"/>
        </a:defRPr>
      </a:lvl3pPr>
      <a:lvl4pPr marL="1600200" indent="-228600" algn="l" defTabSz="914400">
        <a:lnSpc>
          <a:spcPct val="90000"/>
        </a:lnSpc>
        <a:spcBef>
          <a:spcPts val="499"/>
        </a:spcBef>
        <a:buFont typeface="Arial"/>
        <a:buChar char="•"/>
        <a:defRPr sz="1800">
          <a:solidFill>
            <a:schemeClr val="tx1"/>
          </a:solidFill>
          <a:latin typeface="+mn-lt"/>
          <a:ea typeface="+mn-ea"/>
          <a:cs typeface="+mn-cs"/>
        </a:defRPr>
      </a:lvl4pPr>
      <a:lvl5pPr marL="2057400" indent="-228600" algn="l" defTabSz="914400">
        <a:lnSpc>
          <a:spcPct val="90000"/>
        </a:lnSpc>
        <a:spcBef>
          <a:spcPts val="499"/>
        </a:spcBef>
        <a:buFont typeface="Arial"/>
        <a:buChar char="•"/>
        <a:defRPr sz="1800">
          <a:solidFill>
            <a:schemeClr val="tx1"/>
          </a:solidFill>
          <a:latin typeface="+mn-lt"/>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chart" Target="../charts/chart1.xml" /></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bg>
      <p:bgPr shadeToTitle="0">
        <a:solidFill>
          <a:schemeClr val="bg1">
            <a:lumMod val="95000"/>
          </a:schemeClr>
        </a:solidFill>
      </p:bgPr>
    </p:bg>
    <p:spTree>
      <p:nvGrpSpPr>
        <p:cNvPr id="1" name=""/>
        <p:cNvGrpSpPr/>
        <p:nvPr/>
      </p:nvGrpSpPr>
      <p:grpSpPr bwMode="auto">
        <a:xfrm>
          <a:off x="0" y="0"/>
          <a:ext cx="0" cy="0"/>
          <a:chOff x="0" y="0"/>
          <a:chExt cx="0" cy="0"/>
        </a:xfrm>
      </p:grpSpPr>
      <p:sp>
        <p:nvSpPr>
          <p:cNvPr id="202041264" name="Title 1"/>
          <p:cNvSpPr>
            <a:spLocks noGrp="1"/>
          </p:cNvSpPr>
          <p:nvPr/>
        </p:nvSpPr>
        <p:spPr bwMode="auto">
          <a:xfrm flipH="0" flipV="0">
            <a:off x="1676395" y="1581998"/>
            <a:ext cx="6747816" cy="1854198"/>
          </a:xfrm>
        </p:spPr>
        <p:txBody>
          <a:bodyPr vertOverflow="overflow" horzOverflow="overflow" vert="horz" wrap="square" lIns="91440" tIns="45720" rIns="91440" bIns="45720" numCol="1" spcCol="0" rtlCol="0" fromWordArt="0" anchor="b" anchorCtr="0" forceAA="0" upright="0" compatLnSpc="0">
            <a:normAutofit/>
          </a:bodyPr>
          <a:lstStyle>
            <a:lvl1pPr algn="ctr" defTabSz="914400">
              <a:lnSpc>
                <a:spcPct val="90000"/>
              </a:lnSpc>
              <a:spcBef>
                <a:spcPts val="0"/>
              </a:spcBef>
              <a:buNone/>
              <a:defRPr sz="6000">
                <a:solidFill>
                  <a:schemeClr val="tx1"/>
                </a:solidFill>
                <a:latin typeface="+mj-lt"/>
                <a:ea typeface="+mj-ea"/>
                <a:cs typeface="+mj-cs"/>
              </a:defRPr>
            </a:lvl1pPr>
          </a:lstStyle>
          <a:p>
            <a:pPr algn="l">
              <a:defRPr/>
            </a:pPr>
            <a:r>
              <a:rPr lang="fr-FR" sz="6500" b="1" i="1" u="none" strike="noStrike" cap="none" spc="0">
                <a:solidFill>
                  <a:schemeClr val="accent6">
                    <a:lumMod val="20000"/>
                    <a:lumOff val="80000"/>
                  </a:schemeClr>
                </a:solidFill>
                <a:latin typeface="Times New Roman"/>
                <a:ea typeface="Times New Roman"/>
                <a:cs typeface="Times New Roman"/>
              </a:rPr>
              <a:t>Éditeur de présentations</a:t>
            </a:r>
            <a:endParaRPr lang="fr-FR" sz="12000">
              <a:solidFill>
                <a:schemeClr val="accent6">
                  <a:lumMod val="20000"/>
                  <a:lumOff val="80000"/>
                </a:schemeClr>
              </a:solidFill>
              <a:latin typeface="Times New Roman"/>
              <a:cs typeface="Times New Roman"/>
            </a:endParaRPr>
          </a:p>
        </p:txBody>
      </p:sp>
      <p:sp>
        <p:nvSpPr>
          <p:cNvPr id="721277690" name=""/>
          <p:cNvSpPr/>
          <p:nvPr/>
        </p:nvSpPr>
        <p:spPr bwMode="auto">
          <a:xfrm rot="0" flipH="0" flipV="0">
            <a:off x="4907691" y="1070956"/>
            <a:ext cx="6893967" cy="5094005"/>
          </a:xfrm>
          <a:custGeom>
            <a:avLst/>
            <a:gdLst/>
            <a:ahLst/>
            <a:cxnLst/>
            <a:rect l="0" t="0" r="r" b="b"/>
            <a:pathLst>
              <a:path w="43200" h="43200" fill="norm" stroke="1" extrusionOk="0">
                <a:moveTo>
                  <a:pt x="9120" y="13235"/>
                </a:moveTo>
                <a:cubicBezTo>
                  <a:pt x="9120" y="7342"/>
                  <a:pt x="7757" y="7089"/>
                  <a:pt x="7712" y="5269"/>
                </a:cubicBezTo>
                <a:cubicBezTo>
                  <a:pt x="7648" y="2757"/>
                  <a:pt x="9701" y="0"/>
                  <a:pt x="17784" y="0"/>
                </a:cubicBezTo>
                <a:cubicBezTo>
                  <a:pt x="31723" y="0"/>
                  <a:pt x="43196" y="11542"/>
                  <a:pt x="43200" y="25575"/>
                </a:cubicBezTo>
                <a:cubicBezTo>
                  <a:pt x="43200" y="39608"/>
                  <a:pt x="35115" y="44633"/>
                  <a:pt x="30017" y="42854"/>
                </a:cubicBezTo>
                <a:cubicBezTo>
                  <a:pt x="27296" y="41886"/>
                  <a:pt x="24546" y="36572"/>
                  <a:pt x="18991" y="37694"/>
                </a:cubicBezTo>
                <a:cubicBezTo>
                  <a:pt x="14614" y="39472"/>
                  <a:pt x="12315" y="42372"/>
                  <a:pt x="6308" y="41732"/>
                </a:cubicBezTo>
                <a:cubicBezTo>
                  <a:pt x="2146" y="40908"/>
                  <a:pt x="-41" y="35299"/>
                  <a:pt x="1" y="30063"/>
                </a:cubicBezTo>
                <a:cubicBezTo>
                  <a:pt x="5" y="21762"/>
                  <a:pt x="9120" y="19001"/>
                  <a:pt x="9120" y="13235"/>
                </a:cubicBezTo>
                <a:close/>
              </a:path>
            </a:pathLst>
          </a:cu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57260331" name=""/>
          <p:cNvGrpSpPr/>
          <p:nvPr/>
        </p:nvGrpSpPr>
        <p:grpSpPr bwMode="auto">
          <a:xfrm rot="0" flipH="0" flipV="0">
            <a:off x="4649366" y="3038614"/>
            <a:ext cx="3165802" cy="1921664"/>
            <a:chOff x="0" y="0"/>
            <a:chExt cx="3165801" cy="1921663"/>
          </a:xfrm>
        </p:grpSpPr>
        <p:sp>
          <p:nvSpPr>
            <p:cNvPr id="1992006533" name=""/>
            <p:cNvSpPr/>
            <p:nvPr/>
          </p:nvSpPr>
          <p:spPr bwMode="auto">
            <a:xfrm rot="0" flipH="0" flipV="1">
              <a:off x="0" y="0"/>
              <a:ext cx="3165802" cy="1921664"/>
            </a:xfrm>
            <a:prstGeom prst="rect">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1111335215" name=""/>
            <p:cNvGrpSpPr/>
            <p:nvPr/>
          </p:nvGrpSpPr>
          <p:grpSpPr bwMode="auto">
            <a:xfrm>
              <a:off x="430961" y="329690"/>
              <a:ext cx="2303877" cy="1176535"/>
              <a:chOff x="0" y="0"/>
              <a:chExt cx="2303876" cy="1176534"/>
            </a:xfrm>
          </p:grpSpPr>
          <p:sp>
            <p:nvSpPr>
              <p:cNvPr id="336794263" name=""/>
              <p:cNvSpPr/>
              <p:nvPr/>
            </p:nvSpPr>
            <p:spPr bwMode="auto">
              <a:xfrm rot="0" flipH="0" flipV="0">
                <a:off x="1565692" y="22650"/>
                <a:ext cx="592681" cy="53725"/>
              </a:xfrm>
              <a:prstGeom prst="rect">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1149616486" name=""/>
              <p:cNvGrpSpPr/>
              <p:nvPr/>
            </p:nvGrpSpPr>
            <p:grpSpPr bwMode="auto">
              <a:xfrm rot="0" flipH="0" flipV="0">
                <a:off x="0" y="201925"/>
                <a:ext cx="2303877" cy="974610"/>
                <a:chOff x="0" y="0"/>
                <a:chExt cx="2303876" cy="974610"/>
              </a:xfrm>
            </p:grpSpPr>
            <p:sp>
              <p:nvSpPr>
                <p:cNvPr id="32081372" name=""/>
                <p:cNvSpPr/>
                <p:nvPr/>
              </p:nvSpPr>
              <p:spPr bwMode="auto">
                <a:xfrm rot="0" flipH="0" flipV="0">
                  <a:off x="0" y="720888"/>
                  <a:ext cx="2303877"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897019578" name=""/>
                <p:cNvSpPr/>
                <p:nvPr/>
              </p:nvSpPr>
              <p:spPr bwMode="auto">
                <a:xfrm rot="0" flipH="0" flipV="0">
                  <a:off x="0" y="901111"/>
                  <a:ext cx="2303877"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02643301" name=""/>
                <p:cNvSpPr/>
                <p:nvPr/>
              </p:nvSpPr>
              <p:spPr bwMode="auto">
                <a:xfrm rot="0" flipH="0" flipV="0">
                  <a:off x="1411290" y="0"/>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00776328" name=""/>
                <p:cNvSpPr/>
                <p:nvPr/>
              </p:nvSpPr>
              <p:spPr bwMode="auto">
                <a:xfrm rot="0" flipH="0" flipV="0">
                  <a:off x="1411290" y="180220"/>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42631269" name=""/>
                <p:cNvSpPr/>
                <p:nvPr/>
              </p:nvSpPr>
              <p:spPr bwMode="auto">
                <a:xfrm rot="0" flipH="0" flipV="0">
                  <a:off x="1411290" y="360443"/>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73192179" name=""/>
                <p:cNvSpPr/>
                <p:nvPr/>
              </p:nvSpPr>
              <p:spPr bwMode="auto">
                <a:xfrm rot="0" flipH="0" flipV="0">
                  <a:off x="1411290" y="540666"/>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752157556" name=""/>
              <p:cNvGrpSpPr/>
              <p:nvPr/>
            </p:nvGrpSpPr>
            <p:grpSpPr bwMode="auto">
              <a:xfrm rot="0" flipH="0" flipV="0">
                <a:off x="19840" y="0"/>
                <a:ext cx="1210236" cy="764805"/>
                <a:chOff x="0" y="0"/>
                <a:chExt cx="1210235" cy="764804"/>
              </a:xfrm>
            </p:grpSpPr>
            <p:sp>
              <p:nvSpPr>
                <p:cNvPr id="940207804" name=""/>
                <p:cNvSpPr/>
                <p:nvPr/>
              </p:nvSpPr>
              <p:spPr bwMode="auto">
                <a:xfrm rot="0" flipH="0" flipV="0">
                  <a:off x="20610" y="0"/>
                  <a:ext cx="1182213" cy="764805"/>
                </a:xfrm>
                <a:prstGeom prst="rect">
                  <a:avLst/>
                </a:prstGeom>
                <a:solidFill>
                  <a:schemeClr val="accent6"/>
                </a:solidFill>
                <a:ln w="28575"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30639027" name=""/>
                <p:cNvSpPr/>
                <p:nvPr/>
              </p:nvSpPr>
              <p:spPr bwMode="auto">
                <a:xfrm rot="0" flipH="0" flipV="0">
                  <a:off x="789220" y="119821"/>
                  <a:ext cx="164206" cy="164206"/>
                </a:xfrm>
                <a:prstGeom prst="ellipse">
                  <a:avLst/>
                </a:prstGeom>
                <a:solidFill>
                  <a:schemeClr val="bg1"/>
                </a:solidFill>
                <a:ln w="12700"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875112572" name=""/>
                <p:cNvGrpSpPr/>
                <p:nvPr/>
              </p:nvGrpSpPr>
              <p:grpSpPr bwMode="auto">
                <a:xfrm flipH="0" flipV="0">
                  <a:off x="0" y="293661"/>
                  <a:ext cx="1210236" cy="471142"/>
                  <a:chOff x="0" y="0"/>
                  <a:chExt cx="1210235" cy="471140"/>
                </a:xfrm>
              </p:grpSpPr>
              <p:sp>
                <p:nvSpPr>
                  <p:cNvPr id="253550464" name=""/>
                  <p:cNvSpPr/>
                  <p:nvPr/>
                </p:nvSpPr>
                <p:spPr bwMode="auto">
                  <a:xfrm rot="0" flipH="0" flipV="0">
                    <a:off x="611717" y="172796"/>
                    <a:ext cx="598518" cy="298343"/>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717326992" name=""/>
                  <p:cNvSpPr/>
                  <p:nvPr/>
                </p:nvSpPr>
                <p:spPr bwMode="auto">
                  <a:xfrm rot="0" flipH="0" flipV="0">
                    <a:off x="0" y="0"/>
                    <a:ext cx="945172" cy="471142"/>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grpSp>
      <p:sp>
        <p:nvSpPr>
          <p:cNvPr id="1501769819" name="Subtitle "/>
          <p:cNvSpPr>
            <a:spLocks noGrp="1"/>
          </p:cNvSpPr>
          <p:nvPr>
            <p:ph type="subTitle" idx="1"/>
          </p:nvPr>
        </p:nvSpPr>
        <p:spPr bwMode="auto">
          <a:xfrm rot="0" flipH="0" flipV="0">
            <a:off x="1522800" y="3603600"/>
            <a:ext cx="4311415" cy="1655761"/>
          </a:xfrm>
        </p:spPr>
        <p:txBody>
          <a:bodyPr/>
          <a:lstStyle/>
          <a:p>
            <a:pPr algn="l">
              <a:defRPr/>
            </a:pPr>
            <a:r>
              <a:rPr lang="fr-FR" sz="2400" b="0" i="1" u="none" strike="noStrike" cap="none" spc="0">
                <a:solidFill>
                  <a:schemeClr val="tx1"/>
                </a:solidFill>
                <a:latin typeface="Arial"/>
                <a:ea typeface="Arial"/>
                <a:cs typeface="Arial"/>
              </a:rPr>
              <a:t>Pour référence</a:t>
            </a:r>
            <a:endParaRPr>
              <a:latin typeface="Arial"/>
              <a:cs typeface="Arial"/>
            </a:endParaRPr>
          </a:p>
        </p:txBody>
      </p:sp>
      <p:sp>
        <p:nvSpPr>
          <p:cNvPr id="2088515604" name=""/>
          <p:cNvSpPr txBox="1"/>
          <p:nvPr/>
        </p:nvSpPr>
        <p:spPr bwMode="auto">
          <a:xfrm flipH="0" flipV="0">
            <a:off x="9758394" y="370410"/>
            <a:ext cx="2091138" cy="574581"/>
          </a:xfrm>
          <a:prstGeom prst="roundRect">
            <a:avLst>
              <a:gd name="adj" fmla="val 16667"/>
            </a:avLst>
          </a:prstGeom>
          <a:solidFill>
            <a:schemeClr val="bg1">
              <a:lumMod val="95000"/>
            </a:schemeClr>
          </a:solidFill>
          <a:ln w="19049">
            <a:solidFill>
              <a:schemeClr val="accent5">
                <a:lumMod val="60000"/>
                <a:lumOff val="40000"/>
              </a:schemeClr>
            </a:solidFill>
            <a:prstDash val="solid"/>
          </a:ln>
        </p:spPr>
        <p:txBody>
          <a:bodyPr vertOverflow="overflow" horzOverflow="overflow" vert="horz" wrap="square" lIns="91440" tIns="45720" rIns="91440" bIns="45720" numCol="1" spcCol="0" rtlCol="0" fromWordArt="0" anchor="t" anchorCtr="0" forceAA="0" upright="0" compatLnSpc="0">
            <a:spAutoFit/>
          </a:bodyPr>
          <a:p>
            <a:pPr algn="r">
              <a:defRPr/>
            </a:pPr>
            <a:r>
              <a:rPr lang="fr-FR" sz="1400" b="0" i="1" u="none" strike="noStrike" cap="none" spc="0">
                <a:solidFill>
                  <a:schemeClr val="tx1"/>
                </a:solidFill>
                <a:latin typeface="Arial"/>
                <a:ea typeface="Arial"/>
                <a:cs typeface="Arial"/>
              </a:rPr>
              <a:t>Vous trouverez ici </a:t>
            </a:r>
            <a:endParaRPr lang="fr-FR" sz="1400" b="0" i="1" u="none" strike="noStrike" cap="none" spc="0">
              <a:solidFill>
                <a:schemeClr val="tx1"/>
              </a:solidFill>
              <a:latin typeface="Arial"/>
              <a:cs typeface="Arial"/>
            </a:endParaRPr>
          </a:p>
          <a:p>
            <a:pPr algn="r">
              <a:defRPr/>
            </a:pPr>
            <a:r>
              <a:rPr lang="fr-FR" sz="1400" b="0" i="1" u="none" strike="noStrike" cap="none" spc="0">
                <a:solidFill>
                  <a:schemeClr val="tx1"/>
                </a:solidFill>
                <a:latin typeface="Arial"/>
                <a:ea typeface="Arial"/>
                <a:cs typeface="Arial"/>
              </a:rPr>
              <a:t>Votre logo</a:t>
            </a:r>
            <a:endParaRPr lang="fr-FR" sz="1400" b="0" i="1">
              <a:latin typeface="Arial"/>
              <a:cs typeface="Arial"/>
            </a:endParaRPr>
          </a:p>
        </p:txBody>
      </p:sp>
      <p:sp>
        <p:nvSpPr>
          <p:cNvPr id="1720808378" name=""/>
          <p:cNvSpPr txBox="1"/>
          <p:nvPr/>
        </p:nvSpPr>
        <p:spPr bwMode="auto">
          <a:xfrm rot="0" flipH="0" flipV="1">
            <a:off x="251093" y="-360"/>
            <a:ext cx="411839" cy="6873113"/>
          </a:xfrm>
          <a:prstGeom prst="rect">
            <a:avLst/>
          </a:prstGeom>
          <a:noFill/>
        </p:spPr>
        <p:txBody>
          <a:bodyPr vertOverflow="overflow" horzOverflow="overflow" vert="vert" wrap="square" lIns="91440" tIns="45720" rIns="91440" bIns="45720" numCol="1" spcCol="0" rtlCol="0" fromWordArt="0" anchor="t" anchorCtr="0" forceAA="0" upright="0" compatLnSpc="0">
            <a:spAutoFit/>
          </a:bodyPr>
          <a:p>
            <a:pPr algn="ctr">
              <a:defRPr/>
            </a:pPr>
            <a:r>
              <a:rPr lang="fr-FR" sz="1800" b="0" i="0" u="none" strike="noStrike" cap="none" spc="0">
                <a:solidFill>
                  <a:schemeClr val="bg1"/>
                </a:solidFill>
                <a:latin typeface="Arial"/>
                <a:ea typeface="Arial"/>
                <a:cs typeface="Arial"/>
              </a:rPr>
              <a:t>Le texte peut être disposé verticalement</a:t>
            </a:r>
            <a:endParaRPr>
              <a:solidFill>
                <a:schemeClr val="accent6">
                  <a:lumMod val="20000"/>
                  <a:lumOff val="80000"/>
                </a:schemeClr>
              </a:solidFill>
              <a:latin typeface="Arial"/>
              <a:cs typeface="Arial"/>
            </a:endParaRPr>
          </a:p>
        </p:txBody>
      </p:sp>
      <p:grpSp>
        <p:nvGrpSpPr>
          <p:cNvPr id="794461634" name=""/>
          <p:cNvGrpSpPr/>
          <p:nvPr/>
        </p:nvGrpSpPr>
        <p:grpSpPr bwMode="auto">
          <a:xfrm>
            <a:off x="6624684" y="1779075"/>
            <a:ext cx="4563474" cy="2770059"/>
            <a:chOff x="0" y="0"/>
            <a:chExt cx="4563474" cy="2770059"/>
          </a:xfrm>
        </p:grpSpPr>
        <p:grpSp>
          <p:nvGrpSpPr>
            <p:cNvPr id="1355025106" name=""/>
            <p:cNvGrpSpPr/>
            <p:nvPr/>
          </p:nvGrpSpPr>
          <p:grpSpPr bwMode="auto">
            <a:xfrm rot="0" flipH="0" flipV="0">
              <a:off x="0" y="0"/>
              <a:ext cx="4563474" cy="2770059"/>
              <a:chOff x="0" y="0"/>
              <a:chExt cx="4563474" cy="2770059"/>
            </a:xfrm>
          </p:grpSpPr>
          <p:grpSp>
            <p:nvGrpSpPr>
              <p:cNvPr id="2134142624" name=""/>
              <p:cNvGrpSpPr/>
              <p:nvPr/>
            </p:nvGrpSpPr>
            <p:grpSpPr bwMode="auto">
              <a:xfrm rot="0" flipH="0" flipV="0">
                <a:off x="0" y="0"/>
                <a:ext cx="4563474" cy="2770059"/>
                <a:chOff x="0" y="0"/>
                <a:chExt cx="4563474" cy="2770059"/>
              </a:xfrm>
            </p:grpSpPr>
            <p:sp>
              <p:nvSpPr>
                <p:cNvPr id="948349435" name=""/>
                <p:cNvSpPr/>
                <p:nvPr/>
              </p:nvSpPr>
              <p:spPr bwMode="auto">
                <a:xfrm rot="0" flipH="0" flipV="1">
                  <a:off x="0" y="0"/>
                  <a:ext cx="4563475" cy="2770060"/>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23040739" name=""/>
                <p:cNvSpPr/>
                <p:nvPr/>
              </p:nvSpPr>
              <p:spPr bwMode="auto">
                <a:xfrm rot="0" flipH="0" flipV="1">
                  <a:off x="4143564" y="2319192"/>
                  <a:ext cx="385900" cy="419847"/>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25581244" name=""/>
                <p:cNvSpPr/>
                <p:nvPr/>
              </p:nvSpPr>
              <p:spPr bwMode="auto">
                <a:xfrm rot="0" flipH="0" flipV="0">
                  <a:off x="0" y="0"/>
                  <a:ext cx="4563475" cy="421598"/>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198523357" name=""/>
              <p:cNvGrpSpPr/>
              <p:nvPr/>
            </p:nvGrpSpPr>
            <p:grpSpPr bwMode="auto">
              <a:xfrm flipH="0" flipV="0">
                <a:off x="621225" y="621536"/>
                <a:ext cx="3321018" cy="1745811"/>
                <a:chOff x="0" y="0"/>
                <a:chExt cx="3321018" cy="1745811"/>
              </a:xfrm>
            </p:grpSpPr>
            <p:sp>
              <p:nvSpPr>
                <p:cNvPr id="1024564268" name=""/>
                <p:cNvSpPr/>
                <p:nvPr/>
              </p:nvSpPr>
              <p:spPr bwMode="auto">
                <a:xfrm rot="0" flipH="1" flipV="1">
                  <a:off x="0" y="82497"/>
                  <a:ext cx="707558" cy="172254"/>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27172525" name=""/>
                <p:cNvSpPr/>
                <p:nvPr/>
              </p:nvSpPr>
              <p:spPr bwMode="auto">
                <a:xfrm rot="0" flipH="1" flipV="1">
                  <a:off x="0" y="1398798"/>
                  <a:ext cx="332101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95585110" name=""/>
                <p:cNvSpPr/>
                <p:nvPr/>
              </p:nvSpPr>
              <p:spPr bwMode="auto">
                <a:xfrm rot="0" flipH="1" flipV="1">
                  <a:off x="0" y="1645290"/>
                  <a:ext cx="3321015"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05098392" name=""/>
                <p:cNvSpPr/>
                <p:nvPr/>
              </p:nvSpPr>
              <p:spPr bwMode="auto">
                <a:xfrm rot="0" flipH="1" flipV="1">
                  <a:off x="0" y="412832"/>
                  <a:ext cx="70755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901229649" name=""/>
                <p:cNvSpPr/>
                <p:nvPr/>
              </p:nvSpPr>
              <p:spPr bwMode="auto">
                <a:xfrm rot="0" flipH="1" flipV="1">
                  <a:off x="0" y="659322"/>
                  <a:ext cx="70755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74781782" name=""/>
                <p:cNvSpPr/>
                <p:nvPr/>
              </p:nvSpPr>
              <p:spPr bwMode="auto">
                <a:xfrm rot="0" flipH="1" flipV="1">
                  <a:off x="0" y="905814"/>
                  <a:ext cx="70755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78997327" name=""/>
                <p:cNvSpPr/>
                <p:nvPr/>
              </p:nvSpPr>
              <p:spPr bwMode="auto">
                <a:xfrm rot="0" flipH="1" flipV="1">
                  <a:off x="0" y="1152306"/>
                  <a:ext cx="332101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645573312" name=""/>
                <p:cNvGrpSpPr/>
                <p:nvPr/>
              </p:nvGrpSpPr>
              <p:grpSpPr bwMode="auto">
                <a:xfrm flipH="0" flipV="0">
                  <a:off x="2247270" y="0"/>
                  <a:ext cx="1051736" cy="1051736"/>
                  <a:chOff x="0" y="0"/>
                  <a:chExt cx="1051736" cy="1051736"/>
                </a:xfrm>
              </p:grpSpPr>
              <p:sp>
                <p:nvSpPr>
                  <p:cNvPr id="553203565" name=""/>
                  <p:cNvSpPr/>
                  <p:nvPr/>
                </p:nvSpPr>
                <p:spPr bwMode="auto">
                  <a:xfrm flipH="0" flipV="0">
                    <a:off x="0" y="0"/>
                    <a:ext cx="1051737" cy="1051737"/>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14599651" name=""/>
                  <p:cNvSpPr/>
                  <p:nvPr/>
                </p:nvSpPr>
                <p:spPr bwMode="auto">
                  <a:xfrm flipH="0" flipV="0">
                    <a:off x="0" y="0"/>
                    <a:ext cx="1051736" cy="1051736"/>
                  </a:xfrm>
                  <a:prstGeom prst="pie">
                    <a:avLst>
                      <a:gd name="adj1" fmla="val 0"/>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37266594" name=""/>
                  <p:cNvSpPr/>
                  <p:nvPr/>
                </p:nvSpPr>
                <p:spPr bwMode="auto">
                  <a:xfrm flipH="0" flipV="0">
                    <a:off x="0" y="0"/>
                    <a:ext cx="1051736" cy="1051736"/>
                  </a:xfrm>
                  <a:prstGeom prst="pie">
                    <a:avLst>
                      <a:gd name="adj1" fmla="val 6753319"/>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1377868251" name=""/>
                <p:cNvGrpSpPr/>
                <p:nvPr/>
              </p:nvGrpSpPr>
              <p:grpSpPr bwMode="auto">
                <a:xfrm flipH="0" flipV="0">
                  <a:off x="987306" y="0"/>
                  <a:ext cx="1051735" cy="1051735"/>
                  <a:chOff x="0" y="0"/>
                  <a:chExt cx="1051735" cy="1051735"/>
                </a:xfrm>
              </p:grpSpPr>
              <p:sp>
                <p:nvSpPr>
                  <p:cNvPr id="2073622253" name=""/>
                  <p:cNvSpPr/>
                  <p:nvPr/>
                </p:nvSpPr>
                <p:spPr bwMode="auto">
                  <a:xfrm rot="0" flipH="0" flipV="0">
                    <a:off x="0" y="0"/>
                    <a:ext cx="1051736" cy="1051736"/>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58860029" name=""/>
                  <p:cNvSpPr/>
                  <p:nvPr/>
                </p:nvSpPr>
                <p:spPr bwMode="auto">
                  <a:xfrm rot="0" flipH="0" flipV="0">
                    <a:off x="0" y="0"/>
                    <a:ext cx="1051735" cy="1051735"/>
                  </a:xfrm>
                  <a:prstGeom prst="pie">
                    <a:avLst>
                      <a:gd name="adj1" fmla="val 3377378"/>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84740660" name=""/>
                  <p:cNvSpPr/>
                  <p:nvPr/>
                </p:nvSpPr>
                <p:spPr bwMode="auto">
                  <a:xfrm rot="0" flipH="0" flipV="0">
                    <a:off x="0" y="0"/>
                    <a:ext cx="1051735" cy="1051735"/>
                  </a:xfrm>
                  <a:prstGeom prst="pie">
                    <a:avLst>
                      <a:gd name="adj1" fmla="val 8656110"/>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sp>
          <p:nvSpPr>
            <p:cNvPr id="2130307519" name=""/>
            <p:cNvSpPr txBox="1"/>
            <p:nvPr/>
          </p:nvSpPr>
          <p:spPr bwMode="auto">
            <a:xfrm rot="0" flipH="0" flipV="0">
              <a:off x="549000" y="28080"/>
              <a:ext cx="2621143" cy="366119"/>
            </a:xfrm>
            <a:prstGeom prst="rect">
              <a:avLst/>
            </a:prstGeom>
            <a:noFill/>
          </p:spPr>
          <p:txBody>
            <a:bodyPr vertOverflow="overflow" horzOverflow="overflow" vert="horz" wrap="square" lIns="91440" tIns="45720" rIns="91440" bIns="45720" numCol="1" spcCol="0" rtlCol="0" fromWordArt="0" anchor="t" anchorCtr="0" forceAA="0" upright="0" compatLnSpc="0">
              <a:prstTxWarp prst="textNoShape"/>
              <a:spAutoFit/>
            </a:bodyPr>
            <a:p>
              <a:pPr>
                <a:defRPr/>
              </a:pPr>
              <a:r>
                <a:rPr lang="en-US" sz="1800" b="0" i="1" u="none" strike="noStrike" cap="none" spc="0">
                  <a:ln>
                    <a:noFill/>
                  </a:ln>
                  <a:gradFill>
                    <a:gsLst>
                      <a:gs pos="0">
                        <a:schemeClr val="accent5">
                          <a:lumMod val="75000"/>
                        </a:schemeClr>
                      </a:gs>
                      <a:gs pos="100000">
                        <a:schemeClr val="tx2"/>
                      </a:gs>
                    </a:gsLst>
                    <a:lin ang="5400000" scaled="1"/>
                  </a:gradFill>
                  <a:latin typeface="Arial"/>
                  <a:ea typeface="Arial"/>
                  <a:cs typeface="Arial"/>
                </a:rPr>
                <a:t>Presentation</a:t>
              </a:r>
              <a:endParaRPr b="0" i="1">
                <a:ln>
                  <a:noFill/>
                </a:ln>
                <a:gradFill>
                  <a:gsLst>
                    <a:gs pos="0">
                      <a:schemeClr val="accent5">
                        <a:lumMod val="75000"/>
                      </a:schemeClr>
                    </a:gs>
                    <a:gs pos="100000">
                      <a:schemeClr val="accent1"/>
                    </a:gs>
                  </a:gsLst>
                  <a:lin ang="5400000" scaled="1"/>
                </a:gradFill>
                <a:latin typeface="Arial"/>
                <a:cs typeface="Arial"/>
              </a:endParaRPr>
            </a:p>
          </p:txBody>
        </p:sp>
      </p:grpSp>
      <p:sp>
        <p:nvSpPr>
          <p:cNvPr id="1412068558" name=""/>
          <p:cNvSpPr txBox="1"/>
          <p:nvPr/>
        </p:nvSpPr>
        <p:spPr bwMode="auto">
          <a:xfrm flipH="0" flipV="0">
            <a:off x="1523997" y="370410"/>
            <a:ext cx="3651696" cy="30515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lang="fr-FR" sz="1400" b="0" i="1" u="none" strike="noStrike" cap="none" spc="0">
                <a:solidFill>
                  <a:schemeClr val="tx1"/>
                </a:solidFill>
                <a:latin typeface="Arial"/>
                <a:ea typeface="Arial"/>
                <a:cs typeface="Arial"/>
              </a:rPr>
              <a:t>Éditeur de présentations</a:t>
            </a:r>
            <a:endParaRPr sz="1400" b="0" i="1">
              <a:latin typeface="Arial"/>
              <a:cs typeface="Arial"/>
            </a:endParaRPr>
          </a:p>
        </p:txBody>
      </p:sp>
      <p:grpSp>
        <p:nvGrpSpPr>
          <p:cNvPr id="1538683341" name=""/>
          <p:cNvGrpSpPr/>
          <p:nvPr/>
        </p:nvGrpSpPr>
        <p:grpSpPr bwMode="auto">
          <a:xfrm rot="0" flipH="0" flipV="0">
            <a:off x="6335749" y="2083013"/>
            <a:ext cx="4698999" cy="4657807"/>
            <a:chOff x="0" y="0"/>
            <a:chExt cx="4698999" cy="4657807"/>
          </a:xfrm>
        </p:grpSpPr>
        <p:grpSp>
          <p:nvGrpSpPr>
            <p:cNvPr id="1811855888" name=""/>
            <p:cNvGrpSpPr/>
            <p:nvPr/>
          </p:nvGrpSpPr>
          <p:grpSpPr bwMode="auto">
            <a:xfrm flipH="0" flipV="0">
              <a:off x="0" y="1301474"/>
              <a:ext cx="4698999" cy="3356333"/>
              <a:chOff x="0" y="0"/>
              <a:chExt cx="4698999" cy="3356333"/>
            </a:xfrm>
          </p:grpSpPr>
          <p:sp>
            <p:nvSpPr>
              <p:cNvPr id="297252578" name=""/>
              <p:cNvSpPr/>
              <p:nvPr/>
            </p:nvSpPr>
            <p:spPr bwMode="auto">
              <a:xfrm rot="0" flipH="0" flipV="1">
                <a:off x="545367" y="381430"/>
                <a:ext cx="4069998" cy="2974903"/>
              </a:xfrm>
              <a:prstGeom prst="pie">
                <a:avLst>
                  <a:gd name="adj1" fmla="val 21584203"/>
                  <a:gd name="adj2" fmla="val 10844620"/>
                </a:avLst>
              </a:prstGeom>
              <a:solidFill>
                <a:schemeClr val="accent4"/>
              </a:solidFill>
              <a:ln w="28575"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765850676" name=""/>
              <p:cNvSpPr/>
              <p:nvPr/>
            </p:nvSpPr>
            <p:spPr bwMode="auto">
              <a:xfrm rot="0" flipH="0" flipV="0">
                <a:off x="1989426" y="0"/>
                <a:ext cx="1189638" cy="862940"/>
              </a:xfrm>
              <a:prstGeom prst="pie">
                <a:avLst>
                  <a:gd name="adj1" fmla="val 21564176"/>
                  <a:gd name="adj2" fmla="val 10831543"/>
                </a:avLst>
              </a:prstGeom>
              <a:solidFill>
                <a:schemeClr val="accent4">
                  <a:lumMod val="75000"/>
                  <a:alpha val="60000"/>
                </a:schemeClr>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434620451" name=""/>
              <p:cNvSpPr/>
              <p:nvPr/>
            </p:nvSpPr>
            <p:spPr bwMode="auto">
              <a:xfrm rot="0" flipH="0" flipV="0">
                <a:off x="879969" y="1868881"/>
                <a:ext cx="3455636" cy="309524"/>
              </a:xfrm>
              <a:prstGeom prst="trapezoid">
                <a:avLst>
                  <a:gd name="adj" fmla="val 91769"/>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243004206" name=""/>
              <p:cNvGrpSpPr/>
              <p:nvPr/>
            </p:nvGrpSpPr>
            <p:grpSpPr bwMode="auto">
              <a:xfrm rot="0" flipH="0" flipV="0">
                <a:off x="1104911" y="1901757"/>
                <a:ext cx="2938695" cy="256867"/>
                <a:chOff x="0" y="0"/>
                <a:chExt cx="2938695" cy="256867"/>
              </a:xfrm>
            </p:grpSpPr>
            <p:sp>
              <p:nvSpPr>
                <p:cNvPr id="302103826" name=""/>
                <p:cNvSpPr/>
                <p:nvPr/>
              </p:nvSpPr>
              <p:spPr bwMode="auto">
                <a:xfrm flipH="0" flipV="0">
                  <a:off x="143820" y="59712"/>
                  <a:ext cx="2594349" cy="0"/>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grpSp>
              <p:nvGrpSpPr>
                <p:cNvPr id="518409206" name=""/>
                <p:cNvGrpSpPr/>
                <p:nvPr/>
              </p:nvGrpSpPr>
              <p:grpSpPr bwMode="auto">
                <a:xfrm flipH="0" flipV="0">
                  <a:off x="0" y="0"/>
                  <a:ext cx="2938695" cy="256867"/>
                  <a:chOff x="0" y="0"/>
                  <a:chExt cx="2938695" cy="256867"/>
                </a:xfrm>
              </p:grpSpPr>
              <p:sp>
                <p:nvSpPr>
                  <p:cNvPr id="237079948" name=""/>
                  <p:cNvSpPr/>
                  <p:nvPr/>
                </p:nvSpPr>
                <p:spPr bwMode="auto">
                  <a:xfrm flipH="0" flipV="0">
                    <a:off x="0" y="144070"/>
                    <a:ext cx="2938695" cy="0"/>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521959894" name=""/>
                  <p:cNvSpPr/>
                  <p:nvPr/>
                </p:nvSpPr>
                <p:spPr bwMode="auto">
                  <a:xfrm rot="0" flipH="1" flipV="0">
                    <a:off x="1493898" y="1031"/>
                    <a:ext cx="0"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grpSp>
                <p:nvGrpSpPr>
                  <p:cNvPr id="71708457" name=""/>
                  <p:cNvGrpSpPr/>
                  <p:nvPr/>
                </p:nvGrpSpPr>
                <p:grpSpPr bwMode="auto">
                  <a:xfrm flipH="0" flipV="0">
                    <a:off x="54511" y="0"/>
                    <a:ext cx="1287241" cy="255836"/>
                    <a:chOff x="0" y="0"/>
                    <a:chExt cx="1287241" cy="255836"/>
                  </a:xfrm>
                </p:grpSpPr>
                <p:sp>
                  <p:nvSpPr>
                    <p:cNvPr id="79109009" name=""/>
                    <p:cNvSpPr/>
                    <p:nvPr/>
                  </p:nvSpPr>
                  <p:spPr bwMode="auto">
                    <a:xfrm rot="0" flipH="1" flipV="0">
                      <a:off x="910130" y="0"/>
                      <a:ext cx="46886" cy="255836"/>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194881492" name=""/>
                    <p:cNvSpPr/>
                    <p:nvPr/>
                  </p:nvSpPr>
                  <p:spPr bwMode="auto">
                    <a:xfrm rot="0" flipH="1" flipV="0">
                      <a:off x="733465" y="1031"/>
                      <a:ext cx="61149"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149504911" name=""/>
                    <p:cNvSpPr/>
                    <p:nvPr/>
                  </p:nvSpPr>
                  <p:spPr bwMode="auto">
                    <a:xfrm rot="0" flipH="1" flipV="0">
                      <a:off x="1089821" y="1031"/>
                      <a:ext cx="33973"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757023223" name=""/>
                    <p:cNvSpPr/>
                    <p:nvPr/>
                  </p:nvSpPr>
                  <p:spPr bwMode="auto">
                    <a:xfrm rot="0" flipH="1" flipV="0">
                      <a:off x="1266857" y="1031"/>
                      <a:ext cx="20384"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579080393" name=""/>
                    <p:cNvSpPr/>
                    <p:nvPr/>
                  </p:nvSpPr>
                  <p:spPr bwMode="auto">
                    <a:xfrm rot="0" flipH="1" flipV="0">
                      <a:off x="560197" y="1031"/>
                      <a:ext cx="7474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852297264" name=""/>
                    <p:cNvSpPr/>
                    <p:nvPr/>
                  </p:nvSpPr>
                  <p:spPr bwMode="auto">
                    <a:xfrm rot="0" flipH="1" flipV="0">
                      <a:off x="363148" y="1031"/>
                      <a:ext cx="8833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710475703" name=""/>
                    <p:cNvSpPr/>
                    <p:nvPr/>
                  </p:nvSpPr>
                  <p:spPr bwMode="auto">
                    <a:xfrm rot="0" flipH="1" flipV="0">
                      <a:off x="183085" y="1031"/>
                      <a:ext cx="10192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815290793" name=""/>
                    <p:cNvSpPr/>
                    <p:nvPr/>
                  </p:nvSpPr>
                  <p:spPr bwMode="auto">
                    <a:xfrm rot="0" flipH="1" flipV="0">
                      <a:off x="0" y="1031"/>
                      <a:ext cx="11551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grpSp>
              <p:grpSp>
                <p:nvGrpSpPr>
                  <p:cNvPr id="756064367" name=""/>
                  <p:cNvGrpSpPr/>
                  <p:nvPr/>
                </p:nvGrpSpPr>
                <p:grpSpPr bwMode="auto">
                  <a:xfrm rot="10799887" flipH="0" flipV="0">
                    <a:off x="1631360" y="1031"/>
                    <a:ext cx="1287241" cy="255836"/>
                    <a:chOff x="0" y="0"/>
                    <a:chExt cx="1287241" cy="255836"/>
                  </a:xfrm>
                </p:grpSpPr>
                <p:sp>
                  <p:nvSpPr>
                    <p:cNvPr id="124432977" name=""/>
                    <p:cNvSpPr/>
                    <p:nvPr/>
                  </p:nvSpPr>
                  <p:spPr bwMode="auto">
                    <a:xfrm rot="0" flipH="0" flipV="0">
                      <a:off x="910130" y="0"/>
                      <a:ext cx="46886" cy="255836"/>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027899960" name=""/>
                    <p:cNvSpPr/>
                    <p:nvPr/>
                  </p:nvSpPr>
                  <p:spPr bwMode="auto">
                    <a:xfrm rot="0" flipH="0" flipV="0">
                      <a:off x="733465" y="1031"/>
                      <a:ext cx="61149"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05555777" name=""/>
                    <p:cNvSpPr/>
                    <p:nvPr/>
                  </p:nvSpPr>
                  <p:spPr bwMode="auto">
                    <a:xfrm rot="0" flipH="0" flipV="0">
                      <a:off x="1089821" y="1031"/>
                      <a:ext cx="33973"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538800124" name=""/>
                    <p:cNvSpPr/>
                    <p:nvPr/>
                  </p:nvSpPr>
                  <p:spPr bwMode="auto">
                    <a:xfrm rot="0" flipH="0" flipV="0">
                      <a:off x="1266857" y="1031"/>
                      <a:ext cx="20384"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382272771" name=""/>
                    <p:cNvSpPr/>
                    <p:nvPr/>
                  </p:nvSpPr>
                  <p:spPr bwMode="auto">
                    <a:xfrm rot="0" flipH="0" flipV="0">
                      <a:off x="560197" y="1031"/>
                      <a:ext cx="7474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315271063" name=""/>
                    <p:cNvSpPr/>
                    <p:nvPr/>
                  </p:nvSpPr>
                  <p:spPr bwMode="auto">
                    <a:xfrm rot="0" flipH="0" flipV="0">
                      <a:off x="363148" y="1031"/>
                      <a:ext cx="8833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2053784608" name=""/>
                    <p:cNvSpPr/>
                    <p:nvPr/>
                  </p:nvSpPr>
                  <p:spPr bwMode="auto">
                    <a:xfrm rot="0" flipH="0" flipV="0">
                      <a:off x="183085" y="1031"/>
                      <a:ext cx="10192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486781665" name=""/>
                    <p:cNvSpPr/>
                    <p:nvPr/>
                  </p:nvSpPr>
                  <p:spPr bwMode="auto">
                    <a:xfrm rot="0" flipH="0" flipV="0">
                      <a:off x="0" y="1031"/>
                      <a:ext cx="11551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grpSp>
            </p:grpSp>
          </p:grpSp>
          <p:grpSp>
            <p:nvGrpSpPr>
              <p:cNvPr id="737124357" name=""/>
              <p:cNvGrpSpPr/>
              <p:nvPr/>
            </p:nvGrpSpPr>
            <p:grpSpPr bwMode="auto">
              <a:xfrm rot="0" flipH="0" flipV="0">
                <a:off x="1989426" y="123418"/>
                <a:ext cx="1189636" cy="494776"/>
                <a:chOff x="0" y="0"/>
                <a:chExt cx="1189636" cy="494776"/>
              </a:xfrm>
            </p:grpSpPr>
            <p:sp>
              <p:nvSpPr>
                <p:cNvPr id="1312106455" name=""/>
                <p:cNvSpPr/>
                <p:nvPr/>
              </p:nvSpPr>
              <p:spPr bwMode="auto">
                <a:xfrm flipH="0" flipV="0">
                  <a:off x="0" y="0"/>
                  <a:ext cx="593717" cy="494776"/>
                </a:xfrm>
                <a:prstGeom prst="pie">
                  <a:avLst>
                    <a:gd name="adj1" fmla="val 0"/>
                    <a:gd name="adj2" fmla="val 10438365"/>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25244847" name=""/>
                <p:cNvSpPr/>
                <p:nvPr/>
              </p:nvSpPr>
              <p:spPr bwMode="auto">
                <a:xfrm flipH="1" flipV="0">
                  <a:off x="594995" y="0"/>
                  <a:ext cx="594641" cy="494776"/>
                </a:xfrm>
                <a:prstGeom prst="pie">
                  <a:avLst>
                    <a:gd name="adj1" fmla="val 0"/>
                    <a:gd name="adj2" fmla="val 10438365"/>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397279386" name=""/>
              <p:cNvSpPr/>
              <p:nvPr/>
            </p:nvSpPr>
            <p:spPr bwMode="auto">
              <a:xfrm rot="0" flipH="0" flipV="0">
                <a:off x="877854" y="2182278"/>
                <a:ext cx="3457749" cy="89886"/>
              </a:xfrm>
              <a:prstGeom prst="rect">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721421238" name=""/>
              <p:cNvSpPr/>
              <p:nvPr/>
            </p:nvSpPr>
            <p:spPr bwMode="auto">
              <a:xfrm rot="0" flipH="1" flipV="0">
                <a:off x="1735629" y="1718199"/>
                <a:ext cx="0" cy="0"/>
              </a:xfrm>
              <a:prstGeom prst="line">
                <a:avLst/>
              </a:prstGeom>
            </p:spPr>
            <p:style>
              <a:lnRef idx="1">
                <a:schemeClr val="accent1">
                  <a:shade val="50000"/>
                </a:schemeClr>
              </a:lnRef>
              <a:fillRef idx="0">
                <a:schemeClr val="accent1"/>
              </a:fillRef>
              <a:effectRef idx="0">
                <a:schemeClr val="accent1"/>
              </a:effectRef>
              <a:fontRef idx="minor">
                <a:schemeClr val="tx1"/>
              </a:fontRef>
            </p:style>
          </p:sp>
          <p:sp>
            <p:nvSpPr>
              <p:cNvPr id="918234874" name=""/>
              <p:cNvSpPr/>
              <p:nvPr/>
            </p:nvSpPr>
            <p:spPr bwMode="auto">
              <a:xfrm rot="0" flipH="0" flipV="1">
                <a:off x="2010584" y="2149140"/>
                <a:ext cx="0" cy="0"/>
              </a:xfrm>
              <a:prstGeom prst="line">
                <a:avLst/>
              </a:prstGeom>
            </p:spPr>
            <p:style>
              <a:lnRef idx="1">
                <a:schemeClr val="accent1">
                  <a:shade val="50000"/>
                </a:schemeClr>
              </a:lnRef>
              <a:fillRef idx="0">
                <a:schemeClr val="accent1"/>
              </a:fillRef>
              <a:effectRef idx="0">
                <a:schemeClr val="accent1"/>
              </a:effectRef>
              <a:fontRef idx="minor">
                <a:schemeClr val="tx1"/>
              </a:fontRef>
            </p:style>
          </p:sp>
          <p:sp>
            <p:nvSpPr>
              <p:cNvPr id="277512000" name=""/>
              <p:cNvSpPr/>
              <p:nvPr/>
            </p:nvSpPr>
            <p:spPr bwMode="auto">
              <a:xfrm rot="833275" flipH="0" flipV="0">
                <a:off x="2938005" y="1217489"/>
                <a:ext cx="1760993" cy="804929"/>
              </a:xfrm>
              <a:prstGeom prst="ellipse">
                <a:avLst/>
              </a:prstGeom>
              <a:solidFill>
                <a:srgbClr val="F7B1A3"/>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1700823751" name=""/>
              <p:cNvGrpSpPr/>
              <p:nvPr/>
            </p:nvGrpSpPr>
            <p:grpSpPr bwMode="auto">
              <a:xfrm rot="0" flipH="0" flipV="0">
                <a:off x="2645832" y="1203563"/>
                <a:ext cx="1699554" cy="922573"/>
                <a:chOff x="0" y="0"/>
                <a:chExt cx="1699554" cy="922573"/>
              </a:xfrm>
            </p:grpSpPr>
            <p:sp>
              <p:nvSpPr>
                <p:cNvPr id="554119478" name=""/>
                <p:cNvSpPr/>
                <p:nvPr/>
              </p:nvSpPr>
              <p:spPr bwMode="auto">
                <a:xfrm rot="0" flipH="1" flipV="0">
                  <a:off x="0" y="0"/>
                  <a:ext cx="1699554" cy="922573"/>
                </a:xfrm>
                <a:custGeom>
                  <a:avLst/>
                  <a:gdLst/>
                  <a:ahLst/>
                  <a:cxnLst/>
                  <a:rect l="0" t="0" r="r" b="b"/>
                  <a:pathLst>
                    <a:path w="43200" h="43200" fill="norm" stroke="1" extrusionOk="0">
                      <a:moveTo>
                        <a:pt x="1294" y="18745"/>
                      </a:moveTo>
                      <a:cubicBezTo>
                        <a:pt x="1802" y="17435"/>
                        <a:pt x="3020" y="12615"/>
                        <a:pt x="4340" y="10884"/>
                      </a:cubicBezTo>
                      <a:cubicBezTo>
                        <a:pt x="5660" y="9154"/>
                        <a:pt x="7487" y="9202"/>
                        <a:pt x="9213" y="8359"/>
                      </a:cubicBezTo>
                      <a:cubicBezTo>
                        <a:pt x="10939" y="7518"/>
                        <a:pt x="12843" y="7098"/>
                        <a:pt x="14696" y="5835"/>
                      </a:cubicBezTo>
                      <a:cubicBezTo>
                        <a:pt x="16549" y="4569"/>
                        <a:pt x="18021" y="1623"/>
                        <a:pt x="20330" y="781"/>
                      </a:cubicBezTo>
                      <a:cubicBezTo>
                        <a:pt x="22640" y="-42"/>
                        <a:pt x="26016" y="-415"/>
                        <a:pt x="28554" y="781"/>
                      </a:cubicBezTo>
                      <a:cubicBezTo>
                        <a:pt x="31092" y="1997"/>
                        <a:pt x="33402" y="4054"/>
                        <a:pt x="35560" y="8079"/>
                      </a:cubicBezTo>
                      <a:cubicBezTo>
                        <a:pt x="37717" y="12102"/>
                        <a:pt x="40255" y="20661"/>
                        <a:pt x="41499" y="24920"/>
                      </a:cubicBezTo>
                      <a:cubicBezTo>
                        <a:pt x="42743" y="29174"/>
                        <a:pt x="43377" y="31979"/>
                        <a:pt x="43022" y="33616"/>
                      </a:cubicBezTo>
                      <a:cubicBezTo>
                        <a:pt x="42666" y="35252"/>
                        <a:pt x="40941" y="35907"/>
                        <a:pt x="39367" y="34738"/>
                      </a:cubicBezTo>
                      <a:cubicBezTo>
                        <a:pt x="37793" y="33569"/>
                        <a:pt x="35668" y="31245"/>
                        <a:pt x="34308" y="27386"/>
                      </a:cubicBezTo>
                      <a:cubicBezTo>
                        <a:pt x="33483" y="25206"/>
                        <a:pt x="33174" y="24592"/>
                        <a:pt x="32361" y="24077"/>
                      </a:cubicBezTo>
                      <a:cubicBezTo>
                        <a:pt x="31549" y="23563"/>
                        <a:pt x="28937" y="23305"/>
                        <a:pt x="28706" y="23517"/>
                      </a:cubicBezTo>
                      <a:cubicBezTo>
                        <a:pt x="28466" y="24295"/>
                        <a:pt x="28783" y="22064"/>
                        <a:pt x="28402" y="24639"/>
                      </a:cubicBezTo>
                      <a:cubicBezTo>
                        <a:pt x="28021" y="27210"/>
                        <a:pt x="27361" y="35813"/>
                        <a:pt x="26422" y="38946"/>
                      </a:cubicBezTo>
                      <a:cubicBezTo>
                        <a:pt x="25483" y="42079"/>
                        <a:pt x="24230" y="43107"/>
                        <a:pt x="23088" y="43106"/>
                      </a:cubicBezTo>
                      <a:cubicBezTo>
                        <a:pt x="22073" y="43293"/>
                        <a:pt x="20899" y="42570"/>
                        <a:pt x="20467" y="41868"/>
                      </a:cubicBezTo>
                      <a:cubicBezTo>
                        <a:pt x="20036" y="41167"/>
                        <a:pt x="20483" y="38946"/>
                        <a:pt x="20178" y="39227"/>
                      </a:cubicBezTo>
                      <a:cubicBezTo>
                        <a:pt x="19874" y="39507"/>
                        <a:pt x="19249" y="41838"/>
                        <a:pt x="18386" y="42118"/>
                      </a:cubicBezTo>
                      <a:cubicBezTo>
                        <a:pt x="17647" y="42861"/>
                        <a:pt x="15630" y="42365"/>
                        <a:pt x="15000" y="40910"/>
                      </a:cubicBezTo>
                      <a:cubicBezTo>
                        <a:pt x="14315" y="40302"/>
                        <a:pt x="14489" y="39149"/>
                        <a:pt x="14391" y="38105"/>
                      </a:cubicBezTo>
                      <a:cubicBezTo>
                        <a:pt x="13750" y="38901"/>
                        <a:pt x="12824" y="40249"/>
                        <a:pt x="11935" y="40015"/>
                      </a:cubicBezTo>
                      <a:cubicBezTo>
                        <a:pt x="11047" y="39782"/>
                        <a:pt x="9137" y="39086"/>
                        <a:pt x="9061" y="36702"/>
                      </a:cubicBezTo>
                      <a:cubicBezTo>
                        <a:pt x="8985" y="34317"/>
                        <a:pt x="10431" y="28286"/>
                        <a:pt x="10888" y="25480"/>
                      </a:cubicBezTo>
                      <a:cubicBezTo>
                        <a:pt x="11345" y="22672"/>
                        <a:pt x="12025" y="20081"/>
                        <a:pt x="11802" y="19866"/>
                      </a:cubicBezTo>
                      <a:cubicBezTo>
                        <a:pt x="10833" y="20081"/>
                        <a:pt x="9642" y="17729"/>
                        <a:pt x="8576" y="18476"/>
                      </a:cubicBezTo>
                      <a:cubicBezTo>
                        <a:pt x="7510" y="19224"/>
                        <a:pt x="6447" y="22765"/>
                        <a:pt x="5406" y="24358"/>
                      </a:cubicBezTo>
                      <a:cubicBezTo>
                        <a:pt x="4365" y="25948"/>
                        <a:pt x="3096" y="27304"/>
                        <a:pt x="2208" y="27164"/>
                      </a:cubicBezTo>
                      <a:cubicBezTo>
                        <a:pt x="1319" y="27024"/>
                        <a:pt x="228" y="24920"/>
                        <a:pt x="76" y="23517"/>
                      </a:cubicBezTo>
                      <a:cubicBezTo>
                        <a:pt x="-76" y="22111"/>
                        <a:pt x="1066" y="19539"/>
                        <a:pt x="1294" y="18745"/>
                      </a:cubicBezTo>
                      <a:cubicBezTo>
                        <a:pt x="1522" y="17950"/>
                        <a:pt x="786" y="20054"/>
                        <a:pt x="1294" y="18745"/>
                      </a:cubicBezTo>
                      <a:close/>
                    </a:path>
                  </a:pathLst>
                </a:custGeom>
                <a:solidFill>
                  <a:srgbClr val="FEC3B6"/>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599378138" name=""/>
                <p:cNvGrpSpPr/>
                <p:nvPr/>
              </p:nvGrpSpPr>
              <p:grpSpPr bwMode="auto">
                <a:xfrm flipH="0" flipV="0">
                  <a:off x="533232" y="272005"/>
                  <a:ext cx="709593" cy="567343"/>
                  <a:chOff x="0" y="0"/>
                  <a:chExt cx="709593" cy="567343"/>
                </a:xfrm>
              </p:grpSpPr>
              <p:sp>
                <p:nvSpPr>
                  <p:cNvPr id="780022854" name=""/>
                  <p:cNvSpPr/>
                  <p:nvPr/>
                </p:nvSpPr>
                <p:spPr bwMode="auto">
                  <a:xfrm rot="0" flipH="1" flipV="0">
                    <a:off x="423707"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872604109" name=""/>
                  <p:cNvSpPr/>
                  <p:nvPr/>
                </p:nvSpPr>
                <p:spPr bwMode="auto">
                  <a:xfrm rot="0" flipH="1" flipV="0">
                    <a:off x="188431"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753617182" name=""/>
                  <p:cNvSpPr/>
                  <p:nvPr/>
                </p:nvSpPr>
                <p:spPr bwMode="auto">
                  <a:xfrm rot="0" flipH="1" flipV="0">
                    <a:off x="650971" y="34221"/>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411955254" name=""/>
                  <p:cNvSpPr/>
                  <p:nvPr/>
                </p:nvSpPr>
                <p:spPr bwMode="auto">
                  <a:xfrm rot="0" flipH="1" flipV="0">
                    <a:off x="0" y="141629"/>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430375614" name=""/>
              <p:cNvGrpSpPr/>
              <p:nvPr/>
            </p:nvGrpSpPr>
            <p:grpSpPr bwMode="auto">
              <a:xfrm rot="0" flipH="0" flipV="0">
                <a:off x="428174" y="1201855"/>
                <a:ext cx="2124949" cy="930606"/>
                <a:chOff x="0" y="0"/>
                <a:chExt cx="2124949" cy="930606"/>
              </a:xfrm>
            </p:grpSpPr>
            <p:sp>
              <p:nvSpPr>
                <p:cNvPr id="1040375124" name=""/>
                <p:cNvSpPr/>
                <p:nvPr/>
              </p:nvSpPr>
              <p:spPr bwMode="auto">
                <a:xfrm rot="21060358" flipH="0" flipV="0">
                  <a:off x="0" y="0"/>
                  <a:ext cx="1835560" cy="794220"/>
                </a:xfrm>
                <a:prstGeom prst="ellipse">
                  <a:avLst/>
                </a:prstGeom>
                <a:solidFill>
                  <a:srgbClr val="F7B1A3"/>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931742327" name=""/>
                <p:cNvGrpSpPr/>
                <p:nvPr/>
              </p:nvGrpSpPr>
              <p:grpSpPr bwMode="auto">
                <a:xfrm flipH="0" flipV="0">
                  <a:off x="425394" y="8033"/>
                  <a:ext cx="1699554" cy="922573"/>
                  <a:chOff x="0" y="0"/>
                  <a:chExt cx="1699554" cy="922573"/>
                </a:xfrm>
              </p:grpSpPr>
              <p:sp>
                <p:nvSpPr>
                  <p:cNvPr id="2024936906" name=""/>
                  <p:cNvSpPr/>
                  <p:nvPr/>
                </p:nvSpPr>
                <p:spPr bwMode="auto">
                  <a:xfrm rot="0" flipH="0" flipV="0">
                    <a:off x="0" y="0"/>
                    <a:ext cx="1699554" cy="922573"/>
                  </a:xfrm>
                  <a:custGeom>
                    <a:avLst/>
                    <a:gdLst/>
                    <a:ahLst/>
                    <a:cxnLst/>
                    <a:rect l="0" t="0" r="r" b="b"/>
                    <a:pathLst>
                      <a:path w="43200" h="43200" fill="norm" stroke="1" extrusionOk="0">
                        <a:moveTo>
                          <a:pt x="1294" y="18745"/>
                        </a:moveTo>
                        <a:cubicBezTo>
                          <a:pt x="1802" y="17435"/>
                          <a:pt x="3020" y="12615"/>
                          <a:pt x="4340" y="10884"/>
                        </a:cubicBezTo>
                        <a:cubicBezTo>
                          <a:pt x="5660" y="9154"/>
                          <a:pt x="7487" y="9202"/>
                          <a:pt x="9213" y="8359"/>
                        </a:cubicBezTo>
                        <a:cubicBezTo>
                          <a:pt x="10939" y="7518"/>
                          <a:pt x="12843" y="7098"/>
                          <a:pt x="14696" y="5835"/>
                        </a:cubicBezTo>
                        <a:cubicBezTo>
                          <a:pt x="16549" y="4569"/>
                          <a:pt x="18021" y="1623"/>
                          <a:pt x="20330" y="781"/>
                        </a:cubicBezTo>
                        <a:cubicBezTo>
                          <a:pt x="22640" y="-42"/>
                          <a:pt x="26016" y="-415"/>
                          <a:pt x="28554" y="781"/>
                        </a:cubicBezTo>
                        <a:cubicBezTo>
                          <a:pt x="31092" y="1997"/>
                          <a:pt x="33402" y="4054"/>
                          <a:pt x="35560" y="8079"/>
                        </a:cubicBezTo>
                        <a:cubicBezTo>
                          <a:pt x="37717" y="12102"/>
                          <a:pt x="40255" y="20661"/>
                          <a:pt x="41499" y="24920"/>
                        </a:cubicBezTo>
                        <a:cubicBezTo>
                          <a:pt x="42743" y="29174"/>
                          <a:pt x="43377" y="31979"/>
                          <a:pt x="43022" y="33616"/>
                        </a:cubicBezTo>
                        <a:cubicBezTo>
                          <a:pt x="42666" y="35252"/>
                          <a:pt x="40941" y="35907"/>
                          <a:pt x="39367" y="34738"/>
                        </a:cubicBezTo>
                        <a:cubicBezTo>
                          <a:pt x="37793" y="33569"/>
                          <a:pt x="35668" y="31245"/>
                          <a:pt x="34308" y="27386"/>
                        </a:cubicBezTo>
                        <a:cubicBezTo>
                          <a:pt x="33483" y="25206"/>
                          <a:pt x="33174" y="24592"/>
                          <a:pt x="32361" y="24077"/>
                        </a:cubicBezTo>
                        <a:cubicBezTo>
                          <a:pt x="31549" y="23563"/>
                          <a:pt x="28937" y="23305"/>
                          <a:pt x="28706" y="23517"/>
                        </a:cubicBezTo>
                        <a:cubicBezTo>
                          <a:pt x="28466" y="24295"/>
                          <a:pt x="28783" y="22064"/>
                          <a:pt x="28402" y="24639"/>
                        </a:cubicBezTo>
                        <a:cubicBezTo>
                          <a:pt x="28021" y="27210"/>
                          <a:pt x="27361" y="35813"/>
                          <a:pt x="26422" y="38946"/>
                        </a:cubicBezTo>
                        <a:cubicBezTo>
                          <a:pt x="25483" y="42079"/>
                          <a:pt x="24230" y="43107"/>
                          <a:pt x="23088" y="43106"/>
                        </a:cubicBezTo>
                        <a:cubicBezTo>
                          <a:pt x="22073" y="43293"/>
                          <a:pt x="20899" y="42570"/>
                          <a:pt x="20467" y="41868"/>
                        </a:cubicBezTo>
                        <a:cubicBezTo>
                          <a:pt x="20036" y="41167"/>
                          <a:pt x="20483" y="38946"/>
                          <a:pt x="20178" y="39227"/>
                        </a:cubicBezTo>
                        <a:cubicBezTo>
                          <a:pt x="19874" y="39507"/>
                          <a:pt x="19249" y="41838"/>
                          <a:pt x="18386" y="42118"/>
                        </a:cubicBezTo>
                        <a:cubicBezTo>
                          <a:pt x="17647" y="42861"/>
                          <a:pt x="15630" y="42365"/>
                          <a:pt x="15000" y="40910"/>
                        </a:cubicBezTo>
                        <a:cubicBezTo>
                          <a:pt x="14315" y="40302"/>
                          <a:pt x="14489" y="39149"/>
                          <a:pt x="14391" y="38105"/>
                        </a:cubicBezTo>
                        <a:cubicBezTo>
                          <a:pt x="13750" y="38901"/>
                          <a:pt x="12824" y="40249"/>
                          <a:pt x="11935" y="40015"/>
                        </a:cubicBezTo>
                        <a:cubicBezTo>
                          <a:pt x="11047" y="39782"/>
                          <a:pt x="9137" y="39086"/>
                          <a:pt x="9061" y="36702"/>
                        </a:cubicBezTo>
                        <a:cubicBezTo>
                          <a:pt x="8985" y="34317"/>
                          <a:pt x="10431" y="28286"/>
                          <a:pt x="10888" y="25480"/>
                        </a:cubicBezTo>
                        <a:cubicBezTo>
                          <a:pt x="11345" y="22672"/>
                          <a:pt x="12025" y="20081"/>
                          <a:pt x="11802" y="19866"/>
                        </a:cubicBezTo>
                        <a:cubicBezTo>
                          <a:pt x="10833" y="20081"/>
                          <a:pt x="9642" y="17729"/>
                          <a:pt x="8576" y="18476"/>
                        </a:cubicBezTo>
                        <a:cubicBezTo>
                          <a:pt x="7510" y="19224"/>
                          <a:pt x="6447" y="22765"/>
                          <a:pt x="5406" y="24358"/>
                        </a:cubicBezTo>
                        <a:cubicBezTo>
                          <a:pt x="4365" y="25948"/>
                          <a:pt x="3096" y="27304"/>
                          <a:pt x="2208" y="27164"/>
                        </a:cubicBezTo>
                        <a:cubicBezTo>
                          <a:pt x="1319" y="27024"/>
                          <a:pt x="228" y="24920"/>
                          <a:pt x="76" y="23517"/>
                        </a:cubicBezTo>
                        <a:cubicBezTo>
                          <a:pt x="-76" y="22111"/>
                          <a:pt x="1066" y="19539"/>
                          <a:pt x="1294" y="18745"/>
                        </a:cubicBezTo>
                        <a:cubicBezTo>
                          <a:pt x="1522" y="17950"/>
                          <a:pt x="786" y="20054"/>
                          <a:pt x="1294" y="18745"/>
                        </a:cubicBezTo>
                        <a:close/>
                      </a:path>
                    </a:pathLst>
                  </a:custGeom>
                  <a:solidFill>
                    <a:srgbClr val="FEC3B6"/>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2071311923" name=""/>
                  <p:cNvGrpSpPr/>
                  <p:nvPr/>
                </p:nvGrpSpPr>
                <p:grpSpPr bwMode="auto">
                  <a:xfrm flipH="0" flipV="0">
                    <a:off x="465288" y="267986"/>
                    <a:ext cx="699877" cy="567343"/>
                    <a:chOff x="0" y="0"/>
                    <a:chExt cx="699877" cy="567343"/>
                  </a:xfrm>
                </p:grpSpPr>
                <p:grpSp>
                  <p:nvGrpSpPr>
                    <p:cNvPr id="181704332" name=""/>
                    <p:cNvGrpSpPr/>
                    <p:nvPr/>
                  </p:nvGrpSpPr>
                  <p:grpSpPr bwMode="auto">
                    <a:xfrm rot="0" flipH="0" flipV="0">
                      <a:off x="0" y="0"/>
                      <a:ext cx="515882" cy="567343"/>
                      <a:chOff x="0" y="0"/>
                      <a:chExt cx="515882" cy="567343"/>
                    </a:xfrm>
                  </p:grpSpPr>
                  <p:sp>
                    <p:nvSpPr>
                      <p:cNvPr id="698072455" name=""/>
                      <p:cNvSpPr/>
                      <p:nvPr/>
                    </p:nvSpPr>
                    <p:spPr bwMode="auto">
                      <a:xfrm>
                        <a:off x="332197"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85475017" name=""/>
                      <p:cNvSpPr/>
                      <p:nvPr/>
                    </p:nvSpPr>
                    <p:spPr bwMode="auto">
                      <a:xfrm>
                        <a:off x="96920"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833904386" name=""/>
                      <p:cNvSpPr/>
                      <p:nvPr/>
                    </p:nvSpPr>
                    <p:spPr bwMode="auto">
                      <a:xfrm>
                        <a:off x="0" y="8463"/>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987598161" name=""/>
                    <p:cNvSpPr/>
                    <p:nvPr/>
                  </p:nvSpPr>
                  <p:spPr bwMode="auto">
                    <a:xfrm rot="0" flipH="0" flipV="0">
                      <a:off x="641255" y="160885"/>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grpSp>
            <p:nvGrpSpPr>
              <p:cNvPr id="1621818658" name=""/>
              <p:cNvGrpSpPr/>
              <p:nvPr/>
            </p:nvGrpSpPr>
            <p:grpSpPr bwMode="auto">
              <a:xfrm rot="0" flipH="0" flipV="0">
                <a:off x="720427" y="457557"/>
                <a:ext cx="3728333" cy="1433797"/>
                <a:chOff x="0" y="0"/>
                <a:chExt cx="3728333" cy="1433797"/>
              </a:xfrm>
            </p:grpSpPr>
            <p:sp>
              <p:nvSpPr>
                <p:cNvPr id="692369280" name=""/>
                <p:cNvSpPr/>
                <p:nvPr/>
              </p:nvSpPr>
              <p:spPr bwMode="auto">
                <a:xfrm flipH="0" flipV="0">
                  <a:off x="0" y="0"/>
                  <a:ext cx="862936" cy="1433797"/>
                </a:xfrm>
                <a:prstGeom prst="arc">
                  <a:avLst>
                    <a:gd name="adj1" fmla="val 17901425"/>
                    <a:gd name="adj2" fmla="val 0"/>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p>
                  <a:pPr>
                    <a:defRPr/>
                  </a:pPr>
                  <a:endParaRPr lang="en-US"/>
                </a:p>
              </p:txBody>
            </p:sp>
            <p:sp>
              <p:nvSpPr>
                <p:cNvPr id="464659584" name=""/>
                <p:cNvSpPr/>
                <p:nvPr/>
              </p:nvSpPr>
              <p:spPr bwMode="auto">
                <a:xfrm rot="10799887" flipH="0" flipV="1">
                  <a:off x="2865397" y="0"/>
                  <a:ext cx="862936" cy="1433797"/>
                </a:xfrm>
                <a:prstGeom prst="arc">
                  <a:avLst>
                    <a:gd name="adj1" fmla="val 17901425"/>
                    <a:gd name="adj2" fmla="val 0"/>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p>
                  <a:pPr>
                    <a:defRPr/>
                  </a:pPr>
                  <a:endParaRPr lang="en-US"/>
                </a:p>
              </p:txBody>
            </p:sp>
            <p:sp>
              <p:nvSpPr>
                <p:cNvPr id="19649981" name=""/>
                <p:cNvSpPr/>
                <p:nvPr/>
              </p:nvSpPr>
              <p:spPr bwMode="auto">
                <a:xfrm flipH="0" flipV="1">
                  <a:off x="1859349" y="40785"/>
                  <a:ext cx="0" cy="1370533"/>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grpSp>
          <p:sp>
            <p:nvSpPr>
              <p:cNvPr id="1070331813" name=""/>
              <p:cNvSpPr/>
              <p:nvPr/>
            </p:nvSpPr>
            <p:spPr bwMode="auto">
              <a:xfrm rot="0" flipH="0" flipV="0">
                <a:off x="0" y="2149140"/>
                <a:ext cx="853571" cy="123021"/>
              </a:xfrm>
              <a:prstGeom prst="ellipse">
                <a:avLst/>
              </a:prstGeom>
              <a:solidFill>
                <a:schemeClr val="accent6"/>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862833330" name=""/>
              <p:cNvGrpSpPr/>
              <p:nvPr/>
            </p:nvGrpSpPr>
            <p:grpSpPr bwMode="auto">
              <a:xfrm rot="0" flipH="0" flipV="0">
                <a:off x="35309" y="1738821"/>
                <a:ext cx="753968" cy="518299"/>
                <a:chOff x="0" y="0"/>
                <a:chExt cx="753968" cy="518299"/>
              </a:xfrm>
            </p:grpSpPr>
            <p:sp>
              <p:nvSpPr>
                <p:cNvPr id="797652844" name=""/>
                <p:cNvSpPr/>
                <p:nvPr/>
              </p:nvSpPr>
              <p:spPr bwMode="auto">
                <a:xfrm rot="0" flipH="0" flipV="0">
                  <a:off x="178677" y="0"/>
                  <a:ext cx="575290" cy="179774"/>
                </a:xfrm>
                <a:prstGeom prst="ellipse">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917755110" name=""/>
                <p:cNvSpPr/>
                <p:nvPr/>
              </p:nvSpPr>
              <p:spPr bwMode="auto">
                <a:xfrm rot="0" flipH="0" flipV="0">
                  <a:off x="222405" y="76402"/>
                  <a:ext cx="485174" cy="179774"/>
                </a:xfrm>
                <a:prstGeom prst="ellipse">
                  <a:avLst/>
                </a:prstGeom>
                <a:solidFill>
                  <a:schemeClr val="bg1"/>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881292003" name=""/>
                <p:cNvSpPr/>
                <p:nvPr/>
              </p:nvSpPr>
              <p:spPr bwMode="auto">
                <a:xfrm rot="1622443" flipH="0" flipV="0">
                  <a:off x="0" y="111247"/>
                  <a:ext cx="249659" cy="215378"/>
                </a:xfrm>
                <a:prstGeom prst="donut">
                  <a:avLst>
                    <a:gd name="adj" fmla="val 17794"/>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76982345" name=""/>
                <p:cNvSpPr/>
                <p:nvPr/>
              </p:nvSpPr>
              <p:spPr bwMode="auto">
                <a:xfrm rot="16199865" flipH="0" flipV="0">
                  <a:off x="250677" y="15007"/>
                  <a:ext cx="428412" cy="578169"/>
                </a:xfrm>
                <a:prstGeom prst="flowChartOnlineStorage">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298860932" name=""/>
            <p:cNvGrpSpPr/>
            <p:nvPr/>
          </p:nvGrpSpPr>
          <p:grpSpPr bwMode="auto">
            <a:xfrm flipH="0" flipV="0">
              <a:off x="1610903" y="0"/>
              <a:ext cx="1725192" cy="1782818"/>
              <a:chOff x="0" y="0"/>
              <a:chExt cx="1725192" cy="1782818"/>
            </a:xfrm>
          </p:grpSpPr>
          <p:grpSp>
            <p:nvGrpSpPr>
              <p:cNvPr id="1789168272" name=""/>
              <p:cNvGrpSpPr/>
              <p:nvPr/>
            </p:nvGrpSpPr>
            <p:grpSpPr bwMode="auto">
              <a:xfrm flipH="0" flipV="0">
                <a:off x="0" y="0"/>
                <a:ext cx="1725192" cy="1782818"/>
                <a:chOff x="0" y="0"/>
                <a:chExt cx="1725192" cy="1782818"/>
              </a:xfrm>
            </p:grpSpPr>
            <p:grpSp>
              <p:nvGrpSpPr>
                <p:cNvPr id="372786650" name=""/>
                <p:cNvGrpSpPr/>
                <p:nvPr/>
              </p:nvGrpSpPr>
              <p:grpSpPr bwMode="auto">
                <a:xfrm flipH="0" flipV="0">
                  <a:off x="0" y="0"/>
                  <a:ext cx="1725192" cy="1782818"/>
                  <a:chOff x="0" y="0"/>
                  <a:chExt cx="1725192" cy="1782818"/>
                </a:xfrm>
              </p:grpSpPr>
              <p:grpSp>
                <p:nvGrpSpPr>
                  <p:cNvPr id="1397463647" name=""/>
                  <p:cNvGrpSpPr/>
                  <p:nvPr/>
                </p:nvGrpSpPr>
                <p:grpSpPr bwMode="auto">
                  <a:xfrm flipH="0" flipV="0">
                    <a:off x="0" y="0"/>
                    <a:ext cx="1725192" cy="1782818"/>
                    <a:chOff x="0" y="0"/>
                    <a:chExt cx="1725192" cy="1782818"/>
                  </a:xfrm>
                </p:grpSpPr>
                <p:grpSp>
                  <p:nvGrpSpPr>
                    <p:cNvPr id="1873714261" name=""/>
                    <p:cNvGrpSpPr/>
                    <p:nvPr/>
                  </p:nvGrpSpPr>
                  <p:grpSpPr bwMode="auto">
                    <a:xfrm flipH="0" flipV="0">
                      <a:off x="0" y="0"/>
                      <a:ext cx="1725192" cy="1638866"/>
                      <a:chOff x="0" y="0"/>
                      <a:chExt cx="1725192" cy="1638866"/>
                    </a:xfrm>
                  </p:grpSpPr>
                  <p:sp>
                    <p:nvSpPr>
                      <p:cNvPr id="1863375066" name=""/>
                      <p:cNvSpPr/>
                      <p:nvPr/>
                    </p:nvSpPr>
                    <p:spPr bwMode="auto">
                      <a:xfrm rot="0" flipH="0" flipV="0">
                        <a:off x="0" y="0"/>
                        <a:ext cx="1725192" cy="1638866"/>
                      </a:xfrm>
                      <a:custGeom>
                        <a:avLst/>
                        <a:gdLst/>
                        <a:ahLst/>
                        <a:cxnLst/>
                        <a:rect l="0" t="0" r="r" b="b"/>
                        <a:pathLst>
                          <a:path w="43200" h="43200" fill="norm" stroke="1" extrusionOk="0">
                            <a:moveTo>
                              <a:pt x="29" y="23600"/>
                            </a:moveTo>
                            <a:cubicBezTo>
                              <a:pt x="29" y="23089"/>
                              <a:pt x="1016" y="18342"/>
                              <a:pt x="6671" y="15741"/>
                            </a:cubicBezTo>
                            <a:cubicBezTo>
                              <a:pt x="4477" y="14813"/>
                              <a:pt x="3596" y="15338"/>
                              <a:pt x="3377" y="13600"/>
                            </a:cubicBezTo>
                            <a:cubicBezTo>
                              <a:pt x="3102" y="12505"/>
                              <a:pt x="4422" y="11407"/>
                              <a:pt x="7714" y="10075"/>
                            </a:cubicBezTo>
                            <a:cubicBezTo>
                              <a:pt x="6671" y="9958"/>
                              <a:pt x="4255" y="10310"/>
                              <a:pt x="4366" y="7763"/>
                            </a:cubicBezTo>
                            <a:cubicBezTo>
                              <a:pt x="6726" y="2677"/>
                              <a:pt x="13206" y="5162"/>
                              <a:pt x="13260" y="4469"/>
                            </a:cubicBezTo>
                            <a:cubicBezTo>
                              <a:pt x="12930" y="4641"/>
                              <a:pt x="11505" y="2564"/>
                              <a:pt x="12821" y="1867"/>
                            </a:cubicBezTo>
                            <a:cubicBezTo>
                              <a:pt x="18697" y="21"/>
                              <a:pt x="20125" y="3948"/>
                              <a:pt x="21112" y="3368"/>
                            </a:cubicBezTo>
                            <a:cubicBezTo>
                              <a:pt x="19410" y="2214"/>
                              <a:pt x="18971" y="16"/>
                              <a:pt x="20782" y="16"/>
                            </a:cubicBezTo>
                            <a:cubicBezTo>
                              <a:pt x="28895" y="-240"/>
                              <a:pt x="32996" y="11004"/>
                              <a:pt x="32470" y="12199"/>
                            </a:cubicBezTo>
                            <a:cubicBezTo>
                              <a:pt x="33526" y="12846"/>
                              <a:pt x="42202" y="12316"/>
                              <a:pt x="43200" y="21467"/>
                            </a:cubicBezTo>
                            <a:cubicBezTo>
                              <a:pt x="43141" y="22972"/>
                              <a:pt x="42425" y="24474"/>
                              <a:pt x="39625" y="24184"/>
                            </a:cubicBezTo>
                            <a:cubicBezTo>
                              <a:pt x="40010" y="24820"/>
                              <a:pt x="43521" y="27710"/>
                              <a:pt x="42095" y="29847"/>
                            </a:cubicBezTo>
                            <a:cubicBezTo>
                              <a:pt x="41795" y="30342"/>
                              <a:pt x="40836" y="30254"/>
                              <a:pt x="40012" y="29908"/>
                            </a:cubicBezTo>
                            <a:cubicBezTo>
                              <a:pt x="41714" y="33722"/>
                              <a:pt x="41409" y="36674"/>
                              <a:pt x="40176" y="37823"/>
                            </a:cubicBezTo>
                            <a:cubicBezTo>
                              <a:pt x="39291" y="38648"/>
                              <a:pt x="38038" y="39272"/>
                              <a:pt x="35676" y="37653"/>
                            </a:cubicBezTo>
                            <a:cubicBezTo>
                              <a:pt x="35512" y="39503"/>
                              <a:pt x="35033" y="41406"/>
                              <a:pt x="33864" y="41813"/>
                            </a:cubicBezTo>
                            <a:cubicBezTo>
                              <a:pt x="30098" y="43124"/>
                              <a:pt x="31286" y="32915"/>
                              <a:pt x="25685" y="43087"/>
                            </a:cubicBezTo>
                            <a:cubicBezTo>
                              <a:pt x="18931" y="43780"/>
                              <a:pt x="15685" y="40997"/>
                              <a:pt x="14804" y="39609"/>
                            </a:cubicBezTo>
                            <a:cubicBezTo>
                              <a:pt x="13983" y="40536"/>
                              <a:pt x="13479" y="40788"/>
                              <a:pt x="12552" y="40591"/>
                            </a:cubicBezTo>
                            <a:cubicBezTo>
                              <a:pt x="11293" y="40323"/>
                              <a:pt x="9917" y="38395"/>
                              <a:pt x="10301" y="36199"/>
                            </a:cubicBezTo>
                            <a:cubicBezTo>
                              <a:pt x="9972" y="36430"/>
                              <a:pt x="7785" y="36924"/>
                              <a:pt x="7005" y="36486"/>
                            </a:cubicBezTo>
                            <a:cubicBezTo>
                              <a:pt x="4392" y="35018"/>
                              <a:pt x="4974" y="32615"/>
                              <a:pt x="5686" y="31054"/>
                            </a:cubicBezTo>
                            <a:cubicBezTo>
                              <a:pt x="3491" y="31923"/>
                              <a:pt x="3048" y="31899"/>
                              <a:pt x="2336" y="31229"/>
                            </a:cubicBezTo>
                            <a:cubicBezTo>
                              <a:pt x="1516" y="30454"/>
                              <a:pt x="1678" y="28226"/>
                              <a:pt x="3379" y="26259"/>
                            </a:cubicBezTo>
                            <a:cubicBezTo>
                              <a:pt x="140" y="27931"/>
                              <a:pt x="-67" y="25400"/>
                              <a:pt x="29" y="23600"/>
                            </a:cubicBezTo>
                            <a:close/>
                          </a:path>
                        </a:pathLst>
                      </a:custGeom>
                      <a:solidFill>
                        <a:srgbClr val="222A35"/>
                      </a:solidFill>
                      <a:ln w="2540"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937302294" name=""/>
                      <p:cNvGrpSpPr/>
                      <p:nvPr/>
                    </p:nvGrpSpPr>
                    <p:grpSpPr bwMode="auto">
                      <a:xfrm flipH="0" flipV="0">
                        <a:off x="591821" y="897467"/>
                        <a:ext cx="774613" cy="480403"/>
                        <a:chOff x="0" y="0"/>
                        <a:chExt cx="774613" cy="480403"/>
                      </a:xfrm>
                    </p:grpSpPr>
                    <p:sp>
                      <p:nvSpPr>
                        <p:cNvPr id="496840750" name=""/>
                        <p:cNvSpPr/>
                        <p:nvPr/>
                      </p:nvSpPr>
                      <p:spPr bwMode="auto">
                        <a:xfrm rot="632681" flipH="1" flipV="0">
                          <a:off x="630914" y="0"/>
                          <a:ext cx="102539" cy="186519"/>
                        </a:xfrm>
                        <a:custGeom>
                          <a:avLst/>
                          <a:gdLst/>
                          <a:ahLst/>
                          <a:cxnLst/>
                          <a:rect l="0" t="0" r="r" b="b"/>
                          <a:pathLst>
                            <a:path w="43200" h="43200" fill="norm" stroke="1" extrusionOk="0">
                              <a:moveTo>
                                <a:pt x="0" y="16680"/>
                              </a:moveTo>
                              <a:cubicBezTo>
                                <a:pt x="0" y="4830"/>
                                <a:pt x="5931" y="0"/>
                                <a:pt x="19133" y="0"/>
                              </a:cubicBezTo>
                              <a:cubicBezTo>
                                <a:pt x="32336" y="0"/>
                                <a:pt x="43200" y="9750"/>
                                <a:pt x="43200" y="21600"/>
                              </a:cubicBezTo>
                              <a:cubicBezTo>
                                <a:pt x="43200" y="33449"/>
                                <a:pt x="32336" y="43200"/>
                                <a:pt x="19133" y="43200"/>
                              </a:cubicBezTo>
                              <a:cubicBezTo>
                                <a:pt x="5931" y="43200"/>
                                <a:pt x="0" y="28529"/>
                                <a:pt x="0" y="16680"/>
                              </a:cubicBezTo>
                              <a:close/>
                            </a:path>
                          </a:pathLst>
                        </a:custGeom>
                        <a:solidFill>
                          <a:srgbClr val="FEC3B6"/>
                        </a:solidFill>
                        <a:ln w="12699"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01007046" name=""/>
                        <p:cNvSpPr/>
                        <p:nvPr/>
                      </p:nvSpPr>
                      <p:spPr bwMode="auto">
                        <a:xfrm rot="20097652" flipH="0" flipV="0">
                          <a:off x="7219" y="38270"/>
                          <a:ext cx="102540" cy="186519"/>
                        </a:xfrm>
                        <a:custGeom>
                          <a:avLst/>
                          <a:gdLst/>
                          <a:ahLst/>
                          <a:cxnLst/>
                          <a:rect l="0" t="0" r="r" b="b"/>
                          <a:pathLst>
                            <a:path w="43200" h="43200" fill="norm" stroke="1" extrusionOk="0">
                              <a:moveTo>
                                <a:pt x="0" y="16680"/>
                              </a:moveTo>
                              <a:cubicBezTo>
                                <a:pt x="0" y="4830"/>
                                <a:pt x="5931" y="0"/>
                                <a:pt x="19133" y="0"/>
                              </a:cubicBezTo>
                              <a:cubicBezTo>
                                <a:pt x="32336" y="0"/>
                                <a:pt x="43200" y="9750"/>
                                <a:pt x="43200" y="21600"/>
                              </a:cubicBezTo>
                              <a:cubicBezTo>
                                <a:pt x="43200" y="33449"/>
                                <a:pt x="32336" y="43200"/>
                                <a:pt x="19133" y="43200"/>
                              </a:cubicBezTo>
                              <a:cubicBezTo>
                                <a:pt x="5931" y="43200"/>
                                <a:pt x="0" y="28529"/>
                                <a:pt x="0" y="16680"/>
                              </a:cubicBezTo>
                              <a:close/>
                            </a:path>
                          </a:pathLst>
                        </a:custGeom>
                        <a:solidFill>
                          <a:srgbClr val="FEC3B6"/>
                        </a:solidFill>
                        <a:ln w="12699"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74916825" name=""/>
                        <p:cNvSpPr/>
                        <p:nvPr/>
                      </p:nvSpPr>
                      <p:spPr bwMode="auto">
                        <a:xfrm rot="678471" flipH="1" flipV="0">
                          <a:off x="0" y="181432"/>
                          <a:ext cx="101921" cy="298971"/>
                        </a:xfrm>
                        <a:prstGeom prst="arc">
                          <a:avLst>
                            <a:gd name="adj1" fmla="val 16551741"/>
                            <a:gd name="adj2" fmla="val 13072499"/>
                          </a:avLst>
                        </a:prstGeom>
                        <a:ln w="28575" cap="flat" cmpd="sng" algn="ctr">
                          <a:solidFill>
                            <a:schemeClr val="accent4"/>
                          </a:solidFill>
                          <a:prstDash val="solid"/>
                        </a:ln>
                      </p:spPr>
                      <p:style>
                        <a:lnRef idx="1">
                          <a:schemeClr val="accent1">
                            <a:shade val="50000"/>
                          </a:schemeClr>
                        </a:lnRef>
                        <a:fillRef idx="0">
                          <a:schemeClr val="accent1"/>
                        </a:fillRef>
                        <a:effectRef idx="0">
                          <a:schemeClr val="accent1"/>
                        </a:effectRef>
                        <a:fontRef idx="minor">
                          <a:schemeClr val="tx1"/>
                        </a:fontRef>
                      </p:style>
                      <p:txBody>
                        <a:bodyPr/>
                        <a:p>
                          <a:pPr>
                            <a:defRPr/>
                          </a:pPr>
                          <a:endParaRPr lang="en-US"/>
                        </a:p>
                      </p:txBody>
                    </p:sp>
                    <p:sp>
                      <p:nvSpPr>
                        <p:cNvPr id="1137647027" name=""/>
                        <p:cNvSpPr/>
                        <p:nvPr/>
                      </p:nvSpPr>
                      <p:spPr bwMode="auto">
                        <a:xfrm rot="20536407" flipH="0" flipV="0">
                          <a:off x="672691" y="131015"/>
                          <a:ext cx="101921" cy="298971"/>
                        </a:xfrm>
                        <a:prstGeom prst="arc">
                          <a:avLst>
                            <a:gd name="adj1" fmla="val 16551741"/>
                            <a:gd name="adj2" fmla="val 13072499"/>
                          </a:avLst>
                        </a:prstGeom>
                        <a:ln w="28575" cap="flat" cmpd="sng" algn="ctr">
                          <a:solidFill>
                            <a:schemeClr val="accent4"/>
                          </a:solidFill>
                          <a:prstDash val="solid"/>
                        </a:ln>
                      </p:spPr>
                      <p:style>
                        <a:lnRef idx="1">
                          <a:schemeClr val="accent1">
                            <a:shade val="50000"/>
                          </a:schemeClr>
                        </a:lnRef>
                        <a:fillRef idx="0">
                          <a:schemeClr val="accent1"/>
                        </a:fillRef>
                        <a:effectRef idx="0">
                          <a:schemeClr val="accent1"/>
                        </a:effectRef>
                        <a:fontRef idx="minor">
                          <a:schemeClr val="tx1"/>
                        </a:fontRef>
                      </p:style>
                      <p:txBody>
                        <a:bodyPr/>
                        <a:p>
                          <a:pPr>
                            <a:defRPr/>
                          </a:pPr>
                          <a:endParaRPr lang="en-US"/>
                        </a:p>
                      </p:txBody>
                    </p:sp>
                  </p:grpSp>
                </p:grpSp>
                <p:sp>
                  <p:nvSpPr>
                    <p:cNvPr id="952861307" name=""/>
                    <p:cNvSpPr/>
                    <p:nvPr/>
                  </p:nvSpPr>
                  <p:spPr bwMode="auto">
                    <a:xfrm rot="16199932" flipH="0" flipV="0">
                      <a:off x="688539" y="1211125"/>
                      <a:ext cx="568551" cy="574834"/>
                    </a:xfrm>
                    <a:custGeom>
                      <a:avLst/>
                      <a:gdLst/>
                      <a:ahLst/>
                      <a:cxnLst/>
                      <a:rect l="0" t="0" r="r" b="b"/>
                      <a:pathLst>
                        <a:path w="43200" h="43200" fill="norm" stroke="1" extrusionOk="0">
                          <a:moveTo>
                            <a:pt x="8564" y="0"/>
                          </a:moveTo>
                          <a:lnTo>
                            <a:pt x="21856" y="1468"/>
                          </a:lnTo>
                          <a:cubicBezTo>
                            <a:pt x="25953" y="3326"/>
                            <a:pt x="29710" y="7520"/>
                            <a:pt x="29710" y="19370"/>
                          </a:cubicBezTo>
                          <a:cubicBezTo>
                            <a:pt x="33126" y="34738"/>
                            <a:pt x="37906" y="35245"/>
                            <a:pt x="43200" y="38961"/>
                          </a:cubicBezTo>
                          <a:lnTo>
                            <a:pt x="8564" y="43200"/>
                          </a:lnTo>
                          <a:cubicBezTo>
                            <a:pt x="3865" y="43200"/>
                            <a:pt x="0" y="33449"/>
                            <a:pt x="0" y="21600"/>
                          </a:cubicBezTo>
                          <a:cubicBezTo>
                            <a:pt x="0" y="9750"/>
                            <a:pt x="3865" y="0"/>
                            <a:pt x="8564" y="0"/>
                          </a:cubicBezTo>
                          <a:close/>
                        </a:path>
                      </a:pathLst>
                    </a:custGeom>
                    <a:solidFill>
                      <a:srgbClr val="FEC3B6"/>
                    </a:solidFill>
                    <a:ln w="6349"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411529525" name=""/>
                  <p:cNvSpPr/>
                  <p:nvPr/>
                </p:nvSpPr>
                <p:spPr bwMode="auto">
                  <a:xfrm rot="0" flipH="0" flipV="0">
                    <a:off x="653108" y="586182"/>
                    <a:ext cx="618876" cy="763112"/>
                  </a:xfrm>
                  <a:custGeom>
                    <a:avLst/>
                    <a:gdLst/>
                    <a:ahLst/>
                    <a:cxnLst/>
                    <a:rect l="0" t="0" r="r" b="b"/>
                    <a:pathLst>
                      <a:path w="43200" h="43200" fill="norm" stroke="1" extrusionOk="0">
                        <a:moveTo>
                          <a:pt x="0" y="17432"/>
                        </a:moveTo>
                        <a:cubicBezTo>
                          <a:pt x="0" y="9871"/>
                          <a:pt x="2196" y="5629"/>
                          <a:pt x="11645" y="3233"/>
                        </a:cubicBezTo>
                        <a:cubicBezTo>
                          <a:pt x="16812" y="-596"/>
                          <a:pt x="20114" y="-556"/>
                          <a:pt x="24637" y="1212"/>
                        </a:cubicBezTo>
                        <a:cubicBezTo>
                          <a:pt x="29957" y="842"/>
                          <a:pt x="35148" y="1598"/>
                          <a:pt x="38755" y="9612"/>
                        </a:cubicBezTo>
                        <a:cubicBezTo>
                          <a:pt x="40631" y="11458"/>
                          <a:pt x="42413" y="10997"/>
                          <a:pt x="42991" y="14573"/>
                        </a:cubicBezTo>
                        <a:cubicBezTo>
                          <a:pt x="43200" y="15862"/>
                          <a:pt x="42833" y="15876"/>
                          <a:pt x="42833" y="17432"/>
                        </a:cubicBezTo>
                        <a:cubicBezTo>
                          <a:pt x="42833" y="31565"/>
                          <a:pt x="33166" y="43200"/>
                          <a:pt x="21416" y="43200"/>
                        </a:cubicBezTo>
                        <a:cubicBezTo>
                          <a:pt x="9665" y="43194"/>
                          <a:pt x="0" y="31565"/>
                          <a:pt x="0" y="17432"/>
                        </a:cubicBezTo>
                        <a:close/>
                      </a:path>
                    </a:pathLst>
                  </a:custGeom>
                  <a:solidFill>
                    <a:srgbClr val="FEC3B6"/>
                  </a:solidFill>
                  <a:ln w="19049"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394767060" name=""/>
                <p:cNvSpPr/>
                <p:nvPr/>
              </p:nvSpPr>
              <p:spPr bwMode="auto">
                <a:xfrm rot="20140520" flipH="0" flipV="1">
                  <a:off x="698956" y="651350"/>
                  <a:ext cx="200444" cy="54358"/>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426291658" name=""/>
                <p:cNvSpPr/>
                <p:nvPr/>
              </p:nvSpPr>
              <p:spPr bwMode="auto">
                <a:xfrm rot="1317825" flipH="0" flipV="1">
                  <a:off x="972597" y="663631"/>
                  <a:ext cx="200446" cy="54358"/>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955068993" name=""/>
              <p:cNvGrpSpPr/>
              <p:nvPr/>
            </p:nvGrpSpPr>
            <p:grpSpPr bwMode="auto">
              <a:xfrm rot="0" flipH="0" flipV="0">
                <a:off x="639304" y="663084"/>
                <a:ext cx="563932" cy="431073"/>
                <a:chOff x="0" y="0"/>
                <a:chExt cx="563932" cy="431073"/>
              </a:xfrm>
            </p:grpSpPr>
            <p:sp>
              <p:nvSpPr>
                <p:cNvPr id="706985576" name=""/>
                <p:cNvSpPr/>
                <p:nvPr/>
              </p:nvSpPr>
              <p:spPr bwMode="auto">
                <a:xfrm flipH="0" flipV="0">
                  <a:off x="243091" y="43490"/>
                  <a:ext cx="81957" cy="286235"/>
                </a:xfrm>
                <a:custGeom>
                  <a:avLst/>
                  <a:gdLst/>
                  <a:ahLst/>
                  <a:cxnLst/>
                  <a:rect l="l" t="t" r="r" b="b"/>
                  <a:pathLst>
                    <a:path w="43200" h="43200" fill="none" stroke="1" extrusionOk="0">
                      <a:moveTo>
                        <a:pt x="24247" y="0"/>
                      </a:moveTo>
                      <a:cubicBezTo>
                        <a:pt x="13378" y="12821"/>
                        <a:pt x="2508" y="25643"/>
                        <a:pt x="836" y="32559"/>
                      </a:cubicBezTo>
                      <a:cubicBezTo>
                        <a:pt x="-836" y="39475"/>
                        <a:pt x="7153" y="39795"/>
                        <a:pt x="14214" y="41497"/>
                      </a:cubicBezTo>
                      <a:cubicBezTo>
                        <a:pt x="21274" y="43200"/>
                        <a:pt x="32237" y="42987"/>
                        <a:pt x="43200" y="42774"/>
                      </a:cubicBezTo>
                    </a:path>
                  </a:pathLst>
                </a:custGeom>
                <a:ln w="28575"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160656752" name=""/>
                <p:cNvSpPr/>
                <p:nvPr/>
              </p:nvSpPr>
              <p:spPr bwMode="auto">
                <a:xfrm flipH="0" flipV="0">
                  <a:off x="170055" y="335367"/>
                  <a:ext cx="289761" cy="95705"/>
                </a:xfrm>
                <a:custGeom>
                  <a:avLst/>
                  <a:gdLst/>
                  <a:ahLst/>
                  <a:cxnLst/>
                  <a:rect l="l" t="t" r="r" b="b"/>
                  <a:pathLst>
                    <a:path w="43200" h="43200" fill="none" stroke="1" extrusionOk="0">
                      <a:moveTo>
                        <a:pt x="0" y="11456"/>
                      </a:moveTo>
                      <a:cubicBezTo>
                        <a:pt x="3967" y="23628"/>
                        <a:pt x="7935" y="35801"/>
                        <a:pt x="12928" y="40097"/>
                      </a:cubicBezTo>
                      <a:cubicBezTo>
                        <a:pt x="17921" y="44393"/>
                        <a:pt x="24910" y="43916"/>
                        <a:pt x="29956" y="37233"/>
                      </a:cubicBezTo>
                      <a:cubicBezTo>
                        <a:pt x="35001" y="30550"/>
                        <a:pt x="39100" y="15275"/>
                        <a:pt x="43200" y="0"/>
                      </a:cubicBezTo>
                    </a:path>
                  </a:pathLst>
                </a:custGeom>
                <a:ln w="28575"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02344769" name=""/>
                <p:cNvSpPr/>
                <p:nvPr/>
              </p:nvSpPr>
              <p:spPr bwMode="auto">
                <a:xfrm rot="965319" flipH="1" flipV="0">
                  <a:off x="137790" y="127779"/>
                  <a:ext cx="44165" cy="101921"/>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812736763" name=""/>
                <p:cNvSpPr/>
                <p:nvPr/>
              </p:nvSpPr>
              <p:spPr bwMode="auto">
                <a:xfrm rot="20699944" flipH="0" flipV="0">
                  <a:off x="405641" y="106086"/>
                  <a:ext cx="44165" cy="101921"/>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72247369" name=""/>
                <p:cNvSpPr/>
                <p:nvPr/>
              </p:nvSpPr>
              <p:spPr bwMode="auto">
                <a:xfrm rot="945001" flipH="0" flipV="0">
                  <a:off x="0" y="8987"/>
                  <a:ext cx="227625" cy="271792"/>
                </a:xfrm>
                <a:prstGeom prst="ellipse">
                  <a:avLst/>
                </a:prstGeom>
                <a:noFill/>
                <a:ln w="28575" cap="flat" cmpd="sng" algn="ctr">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319436635" name=""/>
                <p:cNvSpPr/>
                <p:nvPr/>
              </p:nvSpPr>
              <p:spPr bwMode="auto">
                <a:xfrm rot="0" flipH="0" flipV="0">
                  <a:off x="336306" y="0"/>
                  <a:ext cx="227625" cy="271792"/>
                </a:xfrm>
                <a:prstGeom prst="ellipse">
                  <a:avLst/>
                </a:prstGeom>
                <a:noFill/>
                <a:ln w="28575" cap="flat" cmpd="sng" algn="ctr">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34360025" name=""/>
                <p:cNvSpPr/>
                <p:nvPr/>
              </p:nvSpPr>
              <p:spPr bwMode="auto">
                <a:xfrm>
                  <a:off x="230090" y="92829"/>
                  <a:ext cx="113259" cy="21572"/>
                </a:xfrm>
                <a:custGeom>
                  <a:avLst/>
                  <a:gdLst/>
                  <a:ahLst/>
                  <a:cxnLst/>
                  <a:rect l="l" t="t" r="r" b="b"/>
                  <a:pathLst>
                    <a:path w="43200" h="43200" fill="none" stroke="1" extrusionOk="0">
                      <a:moveTo>
                        <a:pt x="0" y="21600"/>
                      </a:moveTo>
                      <a:cubicBezTo>
                        <a:pt x="7371" y="10799"/>
                        <a:pt x="14742" y="0"/>
                        <a:pt x="21942" y="3600"/>
                      </a:cubicBezTo>
                      <a:cubicBezTo>
                        <a:pt x="29142" y="7200"/>
                        <a:pt x="36171" y="25200"/>
                        <a:pt x="43200" y="43200"/>
                      </a:cubicBezTo>
                    </a:path>
                  </a:pathLst>
                </a:custGeom>
                <a:ln w="28575" cap="flat" cmpd="sng" algn="ctr">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sp>
        <p:nvSpPr>
          <p:cNvPr id="260619779" name=""/>
          <p:cNvSpPr/>
          <p:nvPr/>
        </p:nvSpPr>
        <p:spPr bwMode="auto">
          <a:xfrm rot="0" flipH="0" flipV="0">
            <a:off x="8320122" y="5587996"/>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525800616" name=""/>
          <p:cNvSpPr/>
          <p:nvPr/>
        </p:nvSpPr>
        <p:spPr bwMode="auto">
          <a:xfrm rot="0" flipH="0" flipV="0">
            <a:off x="11021517" y="1873245"/>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33432014" name=""/>
          <p:cNvSpPr/>
          <p:nvPr/>
        </p:nvSpPr>
        <p:spPr bwMode="auto">
          <a:xfrm rot="0" flipH="1" flipV="0">
            <a:off x="9234522" y="1177922"/>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6597341" name=""/>
          <p:cNvSpPr txBox="1"/>
          <p:nvPr/>
        </p:nvSpPr>
        <p:spPr bwMode="auto">
          <a:xfrm flipH="0" flipV="0">
            <a:off x="1522800" y="6085584"/>
            <a:ext cx="10184657" cy="42707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lang="fr-FR" sz="1100" b="0" i="1" u="none" strike="noStrike" cap="none" spc="0">
                <a:solidFill>
                  <a:schemeClr val="bg1">
                    <a:lumMod val="50000"/>
                  </a:schemeClr>
                </a:solidFill>
                <a:latin typeface="Arial"/>
                <a:ea typeface="Arial"/>
                <a:cs typeface="Arial"/>
              </a:rPr>
              <a:t>Tous les éléments graphiques et les images de cette présentation ont été créés dans ce document.  </a:t>
            </a:r>
            <a:endParaRPr lang="fr-FR" sz="1100" b="0" i="1" u="none" strike="noStrike" cap="none" spc="0">
              <a:solidFill>
                <a:schemeClr val="bg1">
                  <a:lumMod val="50000"/>
                </a:schemeClr>
              </a:solidFill>
              <a:latin typeface="Arial"/>
              <a:cs typeface="Arial"/>
            </a:endParaRPr>
          </a:p>
          <a:p>
            <a:pPr algn="l">
              <a:defRPr/>
            </a:pPr>
            <a:r>
              <a:rPr lang="fr-FR" sz="1100" b="0" i="1" u="none" strike="noStrike" cap="none" spc="0">
                <a:solidFill>
                  <a:schemeClr val="bg1">
                    <a:lumMod val="50000"/>
                  </a:schemeClr>
                </a:solidFill>
                <a:latin typeface="Arial"/>
                <a:ea typeface="Arial"/>
                <a:cs typeface="Arial"/>
              </a:rPr>
              <a:t>Essayez vous-même !</a:t>
            </a:r>
            <a:endParaRPr sz="1400" b="0" i="1">
              <a:latin typeface="Arial"/>
              <a:cs typeface="Arial"/>
            </a:endParaRPr>
          </a:p>
        </p:txBody>
      </p:sp>
      <p:sp>
        <p:nvSpPr>
          <p:cNvPr id="421933966" name="Title 1"/>
          <p:cNvSpPr>
            <a:spLocks noGrp="1"/>
          </p:cNvSpPr>
          <p:nvPr>
            <p:ph type="ctrTitle"/>
          </p:nvPr>
        </p:nvSpPr>
        <p:spPr bwMode="auto">
          <a:xfrm rot="0" flipH="0" flipV="0">
            <a:off x="1522800" y="1439997"/>
            <a:ext cx="5650884" cy="1854198"/>
          </a:xfrm>
        </p:spPr>
        <p:txBody>
          <a:bodyPr vertOverflow="overflow" horzOverflow="overflow" vert="horz" wrap="square" lIns="91440" tIns="45720" rIns="91440" bIns="45720" numCol="1" spcCol="0" rtlCol="0" fromWordArt="0" anchor="b" anchorCtr="0" forceAA="0" upright="0" compatLnSpc="0">
            <a:normAutofit fontScale="90000" lnSpcReduction="2000"/>
          </a:bodyPr>
          <a:lstStyle/>
          <a:p>
            <a:pPr algn="l">
              <a:defRPr/>
            </a:pPr>
            <a:r>
              <a:rPr lang="fr-FR" sz="7200" b="1" i="1" u="none" strike="noStrike" cap="none" spc="0">
                <a:solidFill>
                  <a:schemeClr val="tx1"/>
                </a:solidFill>
                <a:latin typeface="Times New Roman"/>
                <a:ea typeface="Times New Roman"/>
                <a:cs typeface="Times New Roman"/>
              </a:rPr>
              <a:t>Éditeur de présentations</a:t>
            </a:r>
            <a:endParaRPr sz="7200">
              <a:latin typeface="Times New Roman"/>
              <a:cs typeface="Times New Roman"/>
            </a:endParaRPr>
          </a:p>
        </p:txBody>
      </p:sp>
      <p:sp>
        <p:nvSpPr>
          <p:cNvPr id="98748874" name="Slide Number Placeholder 5"/>
          <p:cNvSpPr>
            <a:spLocks noGrp="1"/>
          </p:cNvSpPr>
          <p:nvPr>
            <p:ph type="sldNum" sz="quarter" idx="12"/>
          </p:nvPr>
        </p:nvSpPr>
        <p:spPr bwMode="auto"/>
        <p:txBody>
          <a:bodyPr/>
          <a:lstStyle/>
          <a:p>
            <a:pPr>
              <a:defRPr/>
            </a:pPr>
            <a:fld id="{2B6F294B-C02D-0C90-9C49-F3DC95B917D1}"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28" presetID="2" presetClass="entr" presetSubtype="2" fill="hold" grpId="0" nodeType="withEffect">
                                  <p:stCondLst>
                                    <p:cond delay="0"/>
                                  </p:stCondLst>
                                  <p:childTnLst>
                                    <p:set>
                                      <p:cBhvr>
                                        <p:cTn id="31" dur="2" fill="hold">
                                          <p:stCondLst>
                                            <p:cond delay="0"/>
                                          </p:stCondLst>
                                        </p:cTn>
                                        <p:tgtEl>
                                          <p:spTgt spid="794461634"/>
                                        </p:tgtEl>
                                        <p:attrNameLst>
                                          <p:attrName>style.visibility</p:attrName>
                                        </p:attrNameLst>
                                      </p:cBhvr>
                                      <p:to>
                                        <p:strVal val="visible"/>
                                      </p:to>
                                    </p:set>
                                    <p:anim calcmode="lin" valueType="num">
                                      <p:cBhvr additive="base">
                                        <p:cTn id="30" dur="1500" fill="hold"/>
                                        <p:tgtEl>
                                          <p:spTgt spid="794461634"/>
                                        </p:tgtEl>
                                        <p:attrNameLst>
                                          <p:attrName>ppt_x</p:attrName>
                                        </p:attrNameLst>
                                      </p:cBhvr>
                                      <p:tavLst>
                                        <p:tav tm="0">
                                          <p:val>
                                            <p:strVal val="1+#ppt_w/2"/>
                                          </p:val>
                                        </p:tav>
                                        <p:tav tm="100000">
                                          <p:val>
                                            <p:strVal val="#ppt_x"/>
                                          </p:val>
                                        </p:tav>
                                      </p:tavLst>
                                    </p:anim>
                                    <p:anim calcmode="lin" valueType="num">
                                      <p:cBhvr additive="base">
                                        <p:cTn id="29" dur="1500" fill="hold"/>
                                        <p:tgtEl>
                                          <p:spTgt spid="79446163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7" dur="2" fill="hold">
                                          <p:stCondLst>
                                            <p:cond delay="0"/>
                                          </p:stCondLst>
                                        </p:cTn>
                                        <p:tgtEl>
                                          <p:spTgt spid="57260331"/>
                                        </p:tgtEl>
                                        <p:attrNameLst>
                                          <p:attrName>style.visibility</p:attrName>
                                        </p:attrNameLst>
                                      </p:cBhvr>
                                      <p:to>
                                        <p:strVal val="visible"/>
                                      </p:to>
                                    </p:set>
                                    <p:anim calcmode="lin" valueType="num">
                                      <p:cBhvr additive="base">
                                        <p:cTn id="26" dur="1500" fill="hold"/>
                                        <p:tgtEl>
                                          <p:spTgt spid="57260331"/>
                                        </p:tgtEl>
                                        <p:attrNameLst>
                                          <p:attrName>ppt_x</p:attrName>
                                        </p:attrNameLst>
                                      </p:cBhvr>
                                      <p:tavLst>
                                        <p:tav tm="0">
                                          <p:val>
                                            <p:strVal val="0-#ppt_w/2"/>
                                          </p:val>
                                        </p:tav>
                                        <p:tav tm="100000">
                                          <p:val>
                                            <p:strVal val="#ppt_x"/>
                                          </p:val>
                                        </p:tav>
                                      </p:tavLst>
                                    </p:anim>
                                    <p:anim calcmode="lin" valueType="num">
                                      <p:cBhvr additive="base">
                                        <p:cTn id="25" dur="1500" fill="hold"/>
                                        <p:tgtEl>
                                          <p:spTgt spid="57260331"/>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3" dur="3" fill="hold">
                                          <p:stCondLst>
                                            <p:cond delay="0"/>
                                          </p:stCondLst>
                                        </p:cTn>
                                        <p:tgtEl>
                                          <p:spTgt spid="1538683341"/>
                                        </p:tgtEl>
                                        <p:attrNameLst>
                                          <p:attrName>style.visibility</p:attrName>
                                        </p:attrNameLst>
                                      </p:cBhvr>
                                      <p:to>
                                        <p:strVal val="visible"/>
                                      </p:to>
                                    </p:set>
                                    <p:animEffect transition="in" filter="fade">
                                      <p:cBhvr>
                                        <p:cTn id="22" dur="1500"/>
                                        <p:tgtEl>
                                          <p:spTgt spid="1538683341"/>
                                        </p:tgtEl>
                                      </p:cBhvr>
                                    </p:animEffect>
                                  </p:childTnLst>
                                </p:cTn>
                              </p:par>
                              <p:par>
                                <p:cTn id="17" presetID="2" presetClass="entr" presetSubtype="1" fill="hold" grpId="0" nodeType="withEffect">
                                  <p:stCondLst>
                                    <p:cond delay="0"/>
                                  </p:stCondLst>
                                  <p:childTnLst>
                                    <p:set>
                                      <p:cBhvr>
                                        <p:cTn id="20" dur="1" fill="hold">
                                          <p:stCondLst>
                                            <p:cond delay="0"/>
                                          </p:stCondLst>
                                        </p:cTn>
                                        <p:tgtEl>
                                          <p:spTgt spid="421933966"/>
                                        </p:tgtEl>
                                        <p:attrNameLst>
                                          <p:attrName>style.visibility</p:attrName>
                                        </p:attrNameLst>
                                      </p:cBhvr>
                                      <p:to>
                                        <p:strVal val="visible"/>
                                      </p:to>
                                    </p:set>
                                    <p:anim calcmode="lin" valueType="num">
                                      <p:cBhvr additive="base">
                                        <p:cTn id="19" dur="1000" fill="hold"/>
                                        <p:tgtEl>
                                          <p:spTgt spid="421933966"/>
                                        </p:tgtEl>
                                        <p:attrNameLst>
                                          <p:attrName>ppt_x</p:attrName>
                                        </p:attrNameLst>
                                      </p:cBhvr>
                                      <p:tavLst>
                                        <p:tav tm="0">
                                          <p:val>
                                            <p:strVal val="#ppt_x"/>
                                          </p:val>
                                        </p:tav>
                                        <p:tav tm="100000">
                                          <p:val>
                                            <p:strVal val="#ppt_x"/>
                                          </p:val>
                                        </p:tav>
                                      </p:tavLst>
                                    </p:anim>
                                    <p:anim calcmode="lin" valueType="num">
                                      <p:cBhvr additive="base">
                                        <p:cTn id="18" dur="1000" fill="hold"/>
                                        <p:tgtEl>
                                          <p:spTgt spid="421933966"/>
                                        </p:tgtEl>
                                        <p:attrNameLst>
                                          <p:attrName>ppt_y</p:attrName>
                                        </p:attrNameLst>
                                      </p:cBhvr>
                                      <p:tavLst>
                                        <p:tav tm="0">
                                          <p:val>
                                            <p:strVal val="0-#ppt_h/2"/>
                                          </p:val>
                                        </p:tav>
                                        <p:tav tm="100000">
                                          <p:val>
                                            <p:strVal val="#ppt_y"/>
                                          </p:val>
                                        </p:tav>
                                      </p:tavLst>
                                    </p:anim>
                                  </p:childTnLst>
                                </p:cTn>
                              </p:par>
                              <p:par>
                                <p:cTn id="14" presetID="10" presetClass="entr" presetSubtype="0" fill="hold" grpId="0" nodeType="withEffect">
                                  <p:stCondLst>
                                    <p:cond delay="0"/>
                                  </p:stCondLst>
                                  <p:childTnLst>
                                    <p:set>
                                      <p:cBhvr>
                                        <p:cTn id="16" dur="3" fill="hold">
                                          <p:stCondLst>
                                            <p:cond delay="0"/>
                                          </p:stCondLst>
                                        </p:cTn>
                                        <p:tgtEl>
                                          <p:spTgt spid="202041264"/>
                                        </p:tgtEl>
                                        <p:attrNameLst>
                                          <p:attrName>style.visibility</p:attrName>
                                        </p:attrNameLst>
                                      </p:cBhvr>
                                      <p:to>
                                        <p:strVal val="visible"/>
                                      </p:to>
                                    </p:set>
                                    <p:animEffect transition="in" filter="fade">
                                      <p:cBhvr>
                                        <p:cTn id="15" dur="2000"/>
                                        <p:tgtEl>
                                          <p:spTgt spid="202041264"/>
                                        </p:tgtEl>
                                      </p:cBhvr>
                                    </p:animEffect>
                                  </p:childTnLst>
                                </p:cTn>
                              </p:par>
                              <p:par>
                                <p:cTn id="9" presetID="45" presetClass="entr" presetSubtype="0" fill="hold" grpId="0" nodeType="withEffect">
                                  <p:stCondLst>
                                    <p:cond delay="0"/>
                                  </p:stCondLst>
                                  <p:childTnLst>
                                    <p:set>
                                      <p:cBhvr>
                                        <p:cTn id="13" dur="3" fill="hold">
                                          <p:stCondLst>
                                            <p:cond delay="0"/>
                                          </p:stCondLst>
                                        </p:cTn>
                                        <p:tgtEl>
                                          <p:spTgt spid="33432014"/>
                                        </p:tgtEl>
                                        <p:attrNameLst>
                                          <p:attrName>style.visibility</p:attrName>
                                        </p:attrNameLst>
                                      </p:cBhvr>
                                      <p:to>
                                        <p:strVal val="visible"/>
                                      </p:to>
                                    </p:set>
                                    <p:animEffect transition="in" filter="fade">
                                      <p:cBhvr>
                                        <p:cTn id="12" dur="2000"/>
                                        <p:tgtEl>
                                          <p:spTgt spid="33432014"/>
                                        </p:tgtEl>
                                      </p:cBhvr>
                                    </p:animEffect>
                                    <p:anim calcmode="lin" valueType="num">
                                      <p:cBhvr>
                                        <p:cTn id="11" dur="2000" fill="hold"/>
                                        <p:tgtEl>
                                          <p:spTgt spid="33432014"/>
                                        </p:tgtEl>
                                        <p:attrNameLst>
                                          <p:attrName>ppt_w</p:attrName>
                                        </p:attrNameLst>
                                      </p:cBhvr>
                                      <p:tavLst>
                                        <p:tav tm="0" fmla="#ppt_w*sin(2.5*pi*$)">
                                          <p:val>
                                            <p:fltVal val="0"/>
                                          </p:val>
                                        </p:tav>
                                        <p:tav tm="100000">
                                          <p:val>
                                            <p:fltVal val="1"/>
                                          </p:val>
                                        </p:tav>
                                      </p:tavLst>
                                    </p:anim>
                                    <p:anim calcmode="lin" valueType="num">
                                      <p:cBhvr>
                                        <p:cTn id="10" dur="2000" fill="hold"/>
                                        <p:tgtEl>
                                          <p:spTgt spid="33432014"/>
                                        </p:tgtEl>
                                        <p:attrNameLst>
                                          <p:attrName>ppt_h</p:attrName>
                                        </p:attrNameLst>
                                      </p:cBhvr>
                                      <p:tavLst>
                                        <p:tav tm="0">
                                          <p:val>
                                            <p:strVal val="#ppt_h"/>
                                          </p:val>
                                        </p:tav>
                                        <p:tav tm="100000">
                                          <p:val>
                                            <p:strVal val="#ppt_h"/>
                                          </p:val>
                                        </p:tav>
                                      </p:tavLst>
                                    </p:anim>
                                  </p:childTnLst>
                                </p:cTn>
                              </p:par>
                              <p:par>
                                <p:cTn id="7" presetID="8" presetClass="emph" presetSubtype="0" fill="hold" grpId="0" nodeType="withEffect">
                                  <p:stCondLst>
                                    <p:cond delay="0"/>
                                  </p:stCondLst>
                                  <p:childTnLst>
                                    <p:animRot by="21600000">
                                      <p:cBhvr>
                                        <p:cTn id="8" dur="2000" fill="hold"/>
                                        <p:tgtEl>
                                          <p:spTgt spid="260619779"/>
                                        </p:tgtEl>
                                        <p:attrNameLst>
                                          <p:attrName>r</p:attrName>
                                        </p:attrNameLst>
                                      </p:cBhvr>
                                    </p:animRot>
                                  </p:childTnLst>
                                </p:cTn>
                              </p:par>
                              <p:par>
                                <p:cTn id="5"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6" dur="2000" fill="hold"/>
                                        <p:tgtEl>
                                          <p:spTgt spid="5258006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435959765" name=""/>
          <p:cNvSpPr/>
          <p:nvPr/>
        </p:nvSpPr>
        <p:spPr bwMode="auto">
          <a:xfrm rot="0" flipH="0" flipV="0">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92431992" name=""/>
          <p:cNvSpPr/>
          <p:nvPr/>
        </p:nvSpPr>
        <p:spPr bwMode="auto">
          <a:xfrm rot="0" flipH="0" flipV="0">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32345502" name=""/>
          <p:cNvSpPr/>
          <p:nvPr/>
        </p:nvSpPr>
        <p:spPr bwMode="auto">
          <a:xfrm rot="0" flipH="1" flipV="0">
            <a:off x="9234522" y="1177923"/>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51211387" name="Slide title"/>
          <p:cNvSpPr>
            <a:spLocks noGrp="1"/>
          </p:cNvSpPr>
          <p:nvPr>
            <p:ph type="title"/>
          </p:nvPr>
        </p:nvSpPr>
        <p:spPr bwMode="auto">
          <a:xfrm rot="0" flipH="0" flipV="0">
            <a:off x="1471099" y="694800"/>
            <a:ext cx="7253322" cy="1496419"/>
          </a:xfrm>
        </p:spPr>
        <p:txBody>
          <a:bodyPr/>
          <a:lstStyle/>
          <a:p>
            <a:pPr>
              <a:defRPr/>
            </a:pPr>
            <a:r>
              <a:rPr lang="fr-FR" sz="3200" b="1" i="1" u="none" strike="noStrike" cap="none" spc="0">
                <a:solidFill>
                  <a:srgbClr val="5982DB"/>
                </a:solidFill>
                <a:latin typeface="Arial"/>
                <a:ea typeface="Arial"/>
                <a:cs typeface="Arial"/>
              </a:rPr>
              <a:t>Que sont</a:t>
            </a:r>
            <a:r>
              <a:rPr lang="fr-FR" sz="3200" b="1" i="1" u="none" strike="noStrike" cap="none" spc="0">
                <a:solidFill>
                  <a:srgbClr val="0A1429"/>
                </a:solidFill>
                <a:latin typeface="Arial"/>
                <a:ea typeface="Arial"/>
                <a:cs typeface="Arial"/>
              </a:rPr>
              <a:t> </a:t>
            </a:r>
            <a:br>
              <a:rPr lang="fr-FR" sz="3200" b="1" i="1">
                <a:latin typeface="Arial"/>
                <a:ea typeface="Arial"/>
                <a:cs typeface="Arial"/>
              </a:rPr>
            </a:br>
            <a:r>
              <a:rPr lang="fr-FR" sz="3200" b="1" i="1" u="none" strike="noStrike" cap="none" spc="0">
                <a:solidFill>
                  <a:schemeClr val="tx1"/>
                </a:solidFill>
                <a:latin typeface="Arial"/>
                <a:ea typeface="Arial"/>
                <a:cs typeface="Arial"/>
              </a:rPr>
              <a:t>les éditeurs de présentations ?</a:t>
            </a:r>
            <a:endParaRPr sz="3200">
              <a:latin typeface="Arial"/>
              <a:cs typeface="Arial"/>
            </a:endParaRPr>
          </a:p>
        </p:txBody>
      </p:sp>
      <p:sp>
        <p:nvSpPr>
          <p:cNvPr id="760467983" name="Slide text"/>
          <p:cNvSpPr>
            <a:spLocks noGrp="1"/>
          </p:cNvSpPr>
          <p:nvPr>
            <p:ph idx="1"/>
          </p:nvPr>
        </p:nvSpPr>
        <p:spPr bwMode="auto">
          <a:xfrm rot="0" flipH="0" flipV="0">
            <a:off x="1602174" y="2289600"/>
            <a:ext cx="5971823" cy="4219200"/>
          </a:xfrm>
        </p:spPr>
        <p:txBody>
          <a:bodyPr/>
          <a:lstStyle/>
          <a:p>
            <a:pPr indent="-288000" algn="l" defTabSz="914400">
              <a:lnSpc>
                <a:spcPct val="114999"/>
              </a:lnSpc>
              <a:spcBef>
                <a:spcPts val="999"/>
              </a:spcBef>
              <a:spcAft>
                <a:spcPts val="0"/>
              </a:spcAft>
              <a:buFont typeface="Courier New"/>
              <a:buChar char="o"/>
              <a:defRPr/>
            </a:pPr>
            <a:r>
              <a:rPr lang="fr-FR" sz="1600" b="1" i="0" u="none" strike="noStrike" cap="none" spc="0">
                <a:solidFill>
                  <a:srgbClr val="5982DB"/>
                </a:solidFill>
                <a:latin typeface="Arial"/>
                <a:ea typeface="Arial"/>
                <a:cs typeface="Arial"/>
              </a:rPr>
              <a:t>Les éditeurs de présentations</a:t>
            </a:r>
            <a:r>
              <a:rPr lang="fr-FR" sz="1600" b="0" i="0" u="none" strike="noStrike" cap="none" spc="0">
                <a:solidFill>
                  <a:schemeClr val="tx1"/>
                </a:solidFill>
                <a:latin typeface="Arial"/>
                <a:ea typeface="Arial"/>
                <a:cs typeface="Arial"/>
              </a:rPr>
              <a:t> </a:t>
            </a:r>
            <a:r>
              <a:rPr lang="fr-FR" sz="1600" b="0" i="0" u="none" strike="noStrike" cap="none" spc="0">
                <a:solidFill>
                  <a:schemeClr val="tx1"/>
                </a:solidFill>
                <a:latin typeface="Arial"/>
                <a:ea typeface="Arial"/>
                <a:cs typeface="Arial"/>
              </a:rPr>
              <a:t>sont des programmes spécialisés conçus pour créer et modifier des diapositives, qui sont utilisées pour présenter des informations dans un format clair et visuellement attrayant. L'objectif principal de ces outils est de faciliter la communication d'idées et de données à un public.</a:t>
            </a:r>
            <a:endParaRPr sz="1600" b="0" i="0" u="none" strike="noStrike" cap="none" spc="0">
              <a:solidFill>
                <a:schemeClr val="tx1"/>
              </a:solidFill>
              <a:latin typeface="Arial"/>
              <a:cs typeface="Arial"/>
            </a:endParaRPr>
          </a:p>
        </p:txBody>
      </p:sp>
      <p:sp>
        <p:nvSpPr>
          <p:cNvPr id="1560723529" name="Slide title"/>
          <p:cNvSpPr>
            <a:spLocks noGrp="1"/>
          </p:cNvSpPr>
          <p:nvPr/>
        </p:nvSpPr>
        <p:spPr bwMode="auto">
          <a:xfrm rot="10799989" flipH="0" flipV="0">
            <a:off x="7768800" y="1382400"/>
            <a:ext cx="3821154" cy="3821154"/>
          </a:xfrm>
        </p:spPr>
        <p:txBody>
          <a:bodyPr vertOverflow="overflow" horzOverflow="overflow" vert="horz" wrap="square" lIns="91440" tIns="45720" rIns="91440" bIns="45720" numCol="1" spcCol="0" rtlCol="0" fromWordArt="0" anchor="ctr" anchorCtr="0" forceAA="0" upright="0" compatLnSpc="0">
            <a:prstTxWarp prst="textCirclePour">
              <a:avLst>
                <a:gd name="adj1" fmla="val 11252402"/>
                <a:gd name="adj2" fmla="val 21874"/>
              </a:avLst>
            </a:prstTxWarp>
            <a:normAutofit/>
          </a:bodyPr>
          <a:lstStyle>
            <a:lvl1pPr algn="l" defTabSz="914400">
              <a:lnSpc>
                <a:spcPct val="90000"/>
              </a:lnSpc>
              <a:spcBef>
                <a:spcPts val="0"/>
              </a:spcBef>
              <a:buNone/>
              <a:defRPr sz="4400">
                <a:solidFill>
                  <a:schemeClr val="tx1"/>
                </a:solidFill>
                <a:latin typeface="+mj-lt"/>
                <a:ea typeface="+mj-ea"/>
                <a:cs typeface="+mj-cs"/>
              </a:defRPr>
            </a:lvl1pPr>
          </a:lstStyle>
          <a:p>
            <a:pPr>
              <a:defRPr/>
            </a:pPr>
            <a:r>
              <a:rPr lang="en-US"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imes New Roman"/>
                <a:ea typeface="Times New Roman"/>
                <a:cs typeface="Times New Roman"/>
              </a:rPr>
              <a:t>Qu'est-ce que </a:t>
            </a:r>
            <a:endParaRPr lang="en-US"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imes New Roman"/>
              <a:cs typeface="Times New Roman"/>
            </a:endParaRPr>
          </a:p>
          <a:p>
            <a:pPr>
              <a:defRPr/>
            </a:pPr>
            <a:r>
              <a:rPr lang="en-US"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imes New Roman"/>
                <a:ea typeface="Times New Roman"/>
                <a:cs typeface="Times New Roman"/>
              </a:rPr>
              <a:t>l'éditeur</a:t>
            </a:r>
            <a:endParaRPr lang="en-US"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imes New Roman"/>
              <a:cs typeface="Times New Roman"/>
            </a:endParaRPr>
          </a:p>
          <a:p>
            <a:pPr>
              <a:defRPr/>
            </a:pPr>
            <a:r>
              <a:rPr lang="en-US"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imes New Roman"/>
                <a:ea typeface="Times New Roman"/>
                <a:cs typeface="Times New Roman"/>
              </a:rPr>
              <a:t> de présentations ?</a:t>
            </a:r>
            <a:endParaRPr sz="2600">
              <a:latin typeface="Times New Roman"/>
              <a:cs typeface="Times New Roman"/>
            </a:endParaRPr>
          </a:p>
        </p:txBody>
      </p:sp>
      <p:grpSp>
        <p:nvGrpSpPr>
          <p:cNvPr id="1877867973" name=""/>
          <p:cNvGrpSpPr/>
          <p:nvPr/>
        </p:nvGrpSpPr>
        <p:grpSpPr bwMode="auto">
          <a:xfrm>
            <a:off x="1816152" y="4723909"/>
            <a:ext cx="5439694" cy="1473712"/>
            <a:chOff x="0" y="0"/>
            <a:chExt cx="5439694" cy="1473712"/>
          </a:xfrm>
        </p:grpSpPr>
        <p:cxnSp>
          <p:nvCxnSpPr>
            <p:cNvPr id="1817062154" name=""/>
            <p:cNvCxnSpPr/>
            <p:nvPr/>
          </p:nvCxnSpPr>
          <p:spPr bwMode="auto">
            <a:xfrm rot="5399976" flipH="0" flipV="0">
              <a:off x="2719847" y="-1246133"/>
              <a:ext cx="0" cy="5439694"/>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cxnSp>
        <p:grpSp>
          <p:nvGrpSpPr>
            <p:cNvPr id="474396542" name=""/>
            <p:cNvGrpSpPr/>
            <p:nvPr/>
          </p:nvGrpSpPr>
          <p:grpSpPr bwMode="auto">
            <a:xfrm>
              <a:off x="1961592" y="0"/>
              <a:ext cx="1516507" cy="1456000"/>
              <a:chOff x="0" y="0"/>
              <a:chExt cx="1516507" cy="1456000"/>
            </a:xfrm>
          </p:grpSpPr>
          <p:grpSp>
            <p:nvGrpSpPr>
              <p:cNvPr id="1926126240" name=""/>
              <p:cNvGrpSpPr/>
              <p:nvPr/>
            </p:nvGrpSpPr>
            <p:grpSpPr bwMode="auto">
              <a:xfrm rot="0" flipH="0" flipV="0">
                <a:off x="0" y="122197"/>
                <a:ext cx="1516507" cy="1019930"/>
                <a:chOff x="0" y="0"/>
                <a:chExt cx="1516507" cy="1019930"/>
              </a:xfrm>
            </p:grpSpPr>
            <p:sp>
              <p:nvSpPr>
                <p:cNvPr id="304069585" name=""/>
                <p:cNvSpPr/>
                <p:nvPr/>
              </p:nvSpPr>
              <p:spPr bwMode="auto">
                <a:xfrm flipH="0" flipV="0">
                  <a:off x="91936" y="107860"/>
                  <a:ext cx="1331929" cy="804208"/>
                </a:xfrm>
                <a:prstGeom prst="rect">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2012897872" name=""/>
                <p:cNvGrpSpPr/>
                <p:nvPr/>
              </p:nvGrpSpPr>
              <p:grpSpPr bwMode="auto">
                <a:xfrm flipH="0" flipV="0">
                  <a:off x="0" y="0"/>
                  <a:ext cx="1516507" cy="1019930"/>
                  <a:chOff x="0" y="0"/>
                  <a:chExt cx="1516507" cy="1019930"/>
                </a:xfrm>
              </p:grpSpPr>
              <p:sp>
                <p:nvSpPr>
                  <p:cNvPr id="905726343" name=""/>
                  <p:cNvSpPr/>
                  <p:nvPr/>
                </p:nvSpPr>
                <p:spPr bwMode="auto">
                  <a:xfrm flipH="0" flipV="0">
                    <a:off x="0" y="0"/>
                    <a:ext cx="1516507" cy="107860"/>
                  </a:xfrm>
                  <a:prstGeom prst="roundRect">
                    <a:avLst>
                      <a:gd name="adj" fmla="val 16667"/>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929072708" name=""/>
                  <p:cNvSpPr/>
                  <p:nvPr/>
                </p:nvSpPr>
                <p:spPr bwMode="auto">
                  <a:xfrm flipH="0" flipV="0">
                    <a:off x="0" y="912069"/>
                    <a:ext cx="1516506" cy="107860"/>
                  </a:xfrm>
                  <a:prstGeom prst="roundRect">
                    <a:avLst>
                      <a:gd name="adj" fmla="val 16667"/>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310762383" name=""/>
              <p:cNvGrpSpPr/>
              <p:nvPr/>
            </p:nvGrpSpPr>
            <p:grpSpPr bwMode="auto">
              <a:xfrm rot="0" flipH="0" flipV="0">
                <a:off x="336486" y="0"/>
                <a:ext cx="843533" cy="1456000"/>
                <a:chOff x="0" y="0"/>
                <a:chExt cx="843533" cy="1456000"/>
              </a:xfrm>
            </p:grpSpPr>
            <p:sp>
              <p:nvSpPr>
                <p:cNvPr id="515281582" name=""/>
                <p:cNvSpPr/>
                <p:nvPr/>
              </p:nvSpPr>
              <p:spPr bwMode="auto">
                <a:xfrm flipH="0" flipV="0">
                  <a:off x="120971" y="0"/>
                  <a:ext cx="601589" cy="122197"/>
                </a:xfrm>
                <a:prstGeom prst="round2SameRect">
                  <a:avLst>
                    <a:gd name="adj1" fmla="val 16667"/>
                    <a:gd name="adj2" fmla="val 0"/>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732377807" name=""/>
                <p:cNvGrpSpPr/>
                <p:nvPr/>
              </p:nvGrpSpPr>
              <p:grpSpPr bwMode="auto">
                <a:xfrm flipH="0" flipV="0">
                  <a:off x="0" y="1142127"/>
                  <a:ext cx="843533" cy="313872"/>
                  <a:chOff x="0" y="0"/>
                  <a:chExt cx="843533" cy="313872"/>
                </a:xfrm>
              </p:grpSpPr>
              <p:sp>
                <p:nvSpPr>
                  <p:cNvPr id="457336533" name=""/>
                  <p:cNvSpPr/>
                  <p:nvPr/>
                </p:nvSpPr>
                <p:spPr bwMode="auto">
                  <a:xfrm rot="0" flipH="0" flipV="0">
                    <a:off x="0" y="0"/>
                    <a:ext cx="421766" cy="313872"/>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128995429" name=""/>
                  <p:cNvSpPr/>
                  <p:nvPr/>
                </p:nvSpPr>
                <p:spPr bwMode="auto">
                  <a:xfrm rot="0" flipH="1" flipV="0">
                    <a:off x="421766" y="0"/>
                    <a:ext cx="421766" cy="313872"/>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103367793" name=""/>
              <p:cNvGrpSpPr/>
              <p:nvPr/>
            </p:nvGrpSpPr>
            <p:grpSpPr bwMode="auto">
              <a:xfrm rot="0" flipH="0" flipV="0">
                <a:off x="146561" y="306025"/>
                <a:ext cx="1173457" cy="652274"/>
                <a:chOff x="0" y="0"/>
                <a:chExt cx="1173457" cy="652274"/>
              </a:xfrm>
            </p:grpSpPr>
            <p:grpSp>
              <p:nvGrpSpPr>
                <p:cNvPr id="167711585" name=""/>
                <p:cNvGrpSpPr/>
                <p:nvPr/>
              </p:nvGrpSpPr>
              <p:grpSpPr bwMode="auto">
                <a:xfrm rot="0" flipH="0" flipV="0">
                  <a:off x="0" y="0"/>
                  <a:ext cx="652274" cy="652274"/>
                  <a:chOff x="0" y="0"/>
                  <a:chExt cx="652274" cy="652274"/>
                </a:xfrm>
              </p:grpSpPr>
              <p:sp>
                <p:nvSpPr>
                  <p:cNvPr id="2088299765" name=""/>
                  <p:cNvSpPr/>
                  <p:nvPr/>
                </p:nvSpPr>
                <p:spPr bwMode="auto">
                  <a:xfrm rot="0" flipH="0" flipV="0">
                    <a:off x="52413" y="52413"/>
                    <a:ext cx="547446" cy="547446"/>
                  </a:xfrm>
                  <a:prstGeom prst="pie">
                    <a:avLst>
                      <a:gd name="adj1" fmla="val 0"/>
                      <a:gd name="adj2" fmla="val 16200000"/>
                    </a:avLst>
                  </a:prstGeom>
                  <a:noFill/>
                  <a:ln w="28575"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19238493" name=""/>
                  <p:cNvSpPr/>
                  <p:nvPr/>
                </p:nvSpPr>
                <p:spPr bwMode="auto">
                  <a:xfrm rot="0" flipH="1" flipV="0">
                    <a:off x="0" y="0"/>
                    <a:ext cx="652274" cy="652274"/>
                  </a:xfrm>
                  <a:prstGeom prst="pie">
                    <a:avLst>
                      <a:gd name="adj1" fmla="val 10747218"/>
                      <a:gd name="adj2" fmla="val 16200000"/>
                    </a:avLst>
                  </a:prstGeom>
                  <a:gradFill>
                    <a:gsLst>
                      <a:gs pos="0">
                        <a:schemeClr val="accent5">
                          <a:lumMod val="60000"/>
                          <a:lumOff val="40000"/>
                        </a:schemeClr>
                      </a:gs>
                      <a:gs pos="100000">
                        <a:schemeClr val="accent4">
                          <a:lumMod val="60000"/>
                          <a:lumOff val="40000"/>
                        </a:schemeClr>
                      </a:gs>
                    </a:gsLst>
                    <a:lin ang="5400000" scaled="1"/>
                  </a:gradFill>
                  <a:ln w="28575"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1766008602" name=""/>
                <p:cNvSpPr/>
                <p:nvPr/>
              </p:nvSpPr>
              <p:spPr bwMode="auto">
                <a:xfrm rot="0" flipH="0" flipV="0">
                  <a:off x="900539" y="526165"/>
                  <a:ext cx="272918"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1475907028" name=""/>
                <p:cNvGrpSpPr/>
                <p:nvPr/>
              </p:nvGrpSpPr>
              <p:grpSpPr bwMode="auto">
                <a:xfrm flipH="0" flipV="0">
                  <a:off x="721286" y="60101"/>
                  <a:ext cx="452171" cy="342905"/>
                  <a:chOff x="0" y="0"/>
                  <a:chExt cx="452171" cy="342905"/>
                </a:xfrm>
              </p:grpSpPr>
              <p:sp>
                <p:nvSpPr>
                  <p:cNvPr id="1449001382" name=""/>
                  <p:cNvSpPr/>
                  <p:nvPr/>
                </p:nvSpPr>
                <p:spPr bwMode="auto">
                  <a:xfrm rot="0" flipH="0" flipV="0">
                    <a:off x="0" y="0"/>
                    <a:ext cx="452171"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349378041" name=""/>
                  <p:cNvSpPr/>
                  <p:nvPr/>
                </p:nvSpPr>
                <p:spPr bwMode="auto">
                  <a:xfrm rot="0" flipH="0" flipV="0">
                    <a:off x="0" y="102269"/>
                    <a:ext cx="452170"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413446831" name=""/>
                  <p:cNvSpPr/>
                  <p:nvPr/>
                </p:nvSpPr>
                <p:spPr bwMode="auto">
                  <a:xfrm rot="0" flipH="0" flipV="0">
                    <a:off x="0" y="204540"/>
                    <a:ext cx="452170"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83264790" name=""/>
                  <p:cNvSpPr/>
                  <p:nvPr/>
                </p:nvSpPr>
                <p:spPr bwMode="auto">
                  <a:xfrm rot="0" flipH="0" flipV="0">
                    <a:off x="0" y="306810"/>
                    <a:ext cx="452170"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grpSp>
      <p:sp>
        <p:nvSpPr>
          <p:cNvPr id="464787227" name="Slide Number Placeholder 5"/>
          <p:cNvSpPr>
            <a:spLocks noGrp="1"/>
          </p:cNvSpPr>
          <p:nvPr>
            <p:ph type="sldNum" sz="quarter" idx="12"/>
          </p:nvPr>
        </p:nvSpPr>
        <p:spPr bwMode="auto"/>
        <p:txBody>
          <a:bodyPr/>
          <a:lstStyle/>
          <a:p>
            <a:pPr>
              <a:defRPr/>
            </a:pPr>
            <a:fld id="{4AEE326F-F26F-6179-88A4-44D85268277E}"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14" presetID="8" presetClass="emph" presetSubtype="0" fill="hold" grpId="0" nodeType="withEffect">
                                  <p:stCondLst>
                                    <p:cond delay="0"/>
                                  </p:stCondLst>
                                  <p:childTnLst>
                                    <p:animRot by="21600000">
                                      <p:cBhvr>
                                        <p:cTn id="15" dur="3000" fill="hold"/>
                                        <p:tgtEl>
                                          <p:spTgt spid="1560723529"/>
                                        </p:tgtEl>
                                        <p:attrNameLst>
                                          <p:attrName>r</p:attrName>
                                        </p:attrNameLst>
                                      </p:cBhvr>
                                    </p:animRot>
                                  </p:childTnLst>
                                </p:cTn>
                              </p:par>
                              <p:par>
                                <p:cTn id="12" presetID="8" presetClass="emph" presetSubtype="0" fill="hold" grpId="0" nodeType="withEffect">
                                  <p:stCondLst>
                                    <p:cond delay="0"/>
                                  </p:stCondLst>
                                  <p:childTnLst>
                                    <p:animRot by="21600000">
                                      <p:cBhvr>
                                        <p:cTn id="13" dur="2000" fill="hold"/>
                                        <p:tgtEl>
                                          <p:spTgt spid="1292431992"/>
                                        </p:tgtEl>
                                        <p:attrNameLst>
                                          <p:attrName>r</p:attrName>
                                        </p:attrNameLst>
                                      </p:cBhvr>
                                    </p:animRot>
                                  </p:childTnLst>
                                </p:cTn>
                              </p:par>
                              <p:par>
                                <p:cTn id="10"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1" dur="2000" fill="hold"/>
                                        <p:tgtEl>
                                          <p:spTgt spid="435959765"/>
                                        </p:tgtEl>
                                        <p:attrNameLst>
                                          <p:attrName>ppt_x</p:attrName>
                                          <p:attrName>ppt_y</p:attrName>
                                        </p:attrNameLst>
                                      </p:cBhvr>
                                    </p:animMotion>
                                  </p:childTnLst>
                                </p:cTn>
                              </p:par>
                              <p:par>
                                <p:cTn id="5" presetID="45" presetClass="entr" presetSubtype="0" fill="hold" grpId="0" nodeType="withEffect">
                                  <p:stCondLst>
                                    <p:cond delay="0"/>
                                  </p:stCondLst>
                                  <p:childTnLst>
                                    <p:set>
                                      <p:cBhvr>
                                        <p:cTn id="9" dur="1" fill="hold">
                                          <p:stCondLst>
                                            <p:cond delay="0"/>
                                          </p:stCondLst>
                                        </p:cTn>
                                        <p:tgtEl>
                                          <p:spTgt spid="1532345502"/>
                                        </p:tgtEl>
                                        <p:attrNameLst>
                                          <p:attrName>style.visibility</p:attrName>
                                        </p:attrNameLst>
                                      </p:cBhvr>
                                      <p:to>
                                        <p:strVal val="visible"/>
                                      </p:to>
                                    </p:set>
                                    <p:animEffect transition="in" filter="fade">
                                      <p:cBhvr>
                                        <p:cTn id="8" dur="2000"/>
                                        <p:tgtEl>
                                          <p:spTgt spid="1532345502"/>
                                        </p:tgtEl>
                                      </p:cBhvr>
                                    </p:animEffect>
                                    <p:anim calcmode="lin" valueType="num">
                                      <p:cBhvr>
                                        <p:cTn id="7" dur="2000" fill="hold"/>
                                        <p:tgtEl>
                                          <p:spTgt spid="1532345502"/>
                                        </p:tgtEl>
                                        <p:attrNameLst>
                                          <p:attrName>ppt_w</p:attrName>
                                        </p:attrNameLst>
                                      </p:cBhvr>
                                      <p:tavLst>
                                        <p:tav tm="0" fmla="#ppt_w*sin(2.5*pi*$)">
                                          <p:val>
                                            <p:fltVal val="0"/>
                                          </p:val>
                                        </p:tav>
                                        <p:tav tm="100000">
                                          <p:val>
                                            <p:fltVal val="1"/>
                                          </p:val>
                                        </p:tav>
                                      </p:tavLst>
                                    </p:anim>
                                    <p:anim calcmode="lin" valueType="num">
                                      <p:cBhvr>
                                        <p:cTn id="6" dur="2000" fill="hold"/>
                                        <p:tgtEl>
                                          <p:spTgt spid="153234550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43126177" name=""/>
          <p:cNvSpPr/>
          <p:nvPr/>
        </p:nvSpPr>
        <p:spPr bwMode="auto">
          <a:xfrm rot="0" flipH="0" flipV="0">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398332338" name=""/>
          <p:cNvSpPr/>
          <p:nvPr/>
        </p:nvSpPr>
        <p:spPr bwMode="auto">
          <a:xfrm rot="0" flipH="0" flipV="0">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56406308" name=""/>
          <p:cNvSpPr/>
          <p:nvPr/>
        </p:nvSpPr>
        <p:spPr bwMode="auto">
          <a:xfrm rot="0" flipH="1" flipV="0">
            <a:off x="9179304" y="1260748"/>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60171240" name="Slide title"/>
          <p:cNvSpPr>
            <a:spLocks noGrp="1"/>
          </p:cNvSpPr>
          <p:nvPr>
            <p:ph type="title"/>
          </p:nvPr>
        </p:nvSpPr>
        <p:spPr bwMode="auto">
          <a:xfrm rot="0" flipH="0" flipV="0">
            <a:off x="1522800" y="694800"/>
            <a:ext cx="7605751" cy="1496418"/>
          </a:xfrm>
        </p:spPr>
        <p:txBody>
          <a:bodyPr/>
          <a:lstStyle/>
          <a:p>
            <a:pPr>
              <a:defRPr/>
            </a:pPr>
            <a:r>
              <a:rPr lang="fr-FR" sz="3200" b="1" i="1" u="none" strike="noStrike" cap="none" spc="0">
                <a:solidFill>
                  <a:srgbClr val="5982DB"/>
                </a:solidFill>
                <a:latin typeface="Arial"/>
                <a:ea typeface="Arial"/>
                <a:cs typeface="Arial"/>
              </a:rPr>
              <a:t>Que sont les présentations</a:t>
            </a:r>
            <a:r>
              <a:rPr lang="fr-FR" sz="3200" b="1" i="1" u="none" strike="noStrike" cap="none" spc="0">
                <a:solidFill>
                  <a:schemeClr val="accent6"/>
                </a:solidFill>
                <a:latin typeface="Arial"/>
                <a:ea typeface="Arial"/>
                <a:cs typeface="Arial"/>
              </a:rPr>
              <a:t> </a:t>
            </a:r>
            <a:br>
              <a:rPr lang="fr-FR" sz="3200" b="1" i="1">
                <a:latin typeface="Arial"/>
                <a:ea typeface="Arial"/>
                <a:cs typeface="Arial"/>
              </a:rPr>
            </a:br>
            <a:r>
              <a:rPr lang="fr-FR" sz="3200" b="1" i="1" u="none" strike="noStrike" cap="none" spc="0">
                <a:solidFill>
                  <a:srgbClr val="0A1429"/>
                </a:solidFill>
                <a:latin typeface="Arial"/>
                <a:ea typeface="Arial"/>
                <a:cs typeface="Arial"/>
              </a:rPr>
              <a:t>dans les éditeurs ?</a:t>
            </a:r>
            <a:endParaRPr>
              <a:latin typeface="Arial"/>
              <a:cs typeface="Arial"/>
            </a:endParaRPr>
          </a:p>
        </p:txBody>
      </p:sp>
      <p:sp>
        <p:nvSpPr>
          <p:cNvPr id="388018009" name="Slide text"/>
          <p:cNvSpPr>
            <a:spLocks noGrp="1"/>
          </p:cNvSpPr>
          <p:nvPr/>
        </p:nvSpPr>
        <p:spPr bwMode="auto">
          <a:xfrm rot="0" flipH="0" flipV="0">
            <a:off x="1522800" y="2289600"/>
            <a:ext cx="5256250" cy="4219682"/>
          </a:xfrm>
        </p:spPr>
        <p:txBody>
          <a:bodyPr vert="horz" lIns="91440" tIns="45720" rIns="91440" bIns="45720" rtlCol="0">
            <a:normAutofit/>
          </a:bodyPr>
          <a:lstStyle>
            <a:lvl1pPr marL="228600" indent="-228600" algn="l" defTabSz="914400">
              <a:lnSpc>
                <a:spcPct val="90000"/>
              </a:lnSpc>
              <a:spcBef>
                <a:spcPts val="999"/>
              </a:spcBef>
              <a:buFont typeface="Arial"/>
              <a:buChar char="•"/>
              <a:defRPr sz="2800">
                <a:solidFill>
                  <a:schemeClr val="tx1"/>
                </a:solidFill>
                <a:latin typeface="+mn-lt"/>
                <a:ea typeface="+mn-ea"/>
                <a:cs typeface="+mn-cs"/>
              </a:defRPr>
            </a:lvl1pPr>
            <a:lvl2pPr marL="685800" indent="-228600" algn="l" defTabSz="914400">
              <a:lnSpc>
                <a:spcPct val="90000"/>
              </a:lnSpc>
              <a:spcBef>
                <a:spcPts val="499"/>
              </a:spcBef>
              <a:buFont typeface="Arial"/>
              <a:buChar char="•"/>
              <a:defRPr sz="2400">
                <a:solidFill>
                  <a:schemeClr val="tx1"/>
                </a:solidFill>
                <a:latin typeface="+mn-lt"/>
                <a:ea typeface="+mn-ea"/>
                <a:cs typeface="+mn-cs"/>
              </a:defRPr>
            </a:lvl2pPr>
            <a:lvl3pPr marL="1143000" indent="-228600" algn="l" defTabSz="914400">
              <a:lnSpc>
                <a:spcPct val="90000"/>
              </a:lnSpc>
              <a:spcBef>
                <a:spcPts val="499"/>
              </a:spcBef>
              <a:buFont typeface="Arial"/>
              <a:buChar char="•"/>
              <a:defRPr sz="2000">
                <a:solidFill>
                  <a:schemeClr val="tx1"/>
                </a:solidFill>
                <a:latin typeface="+mn-lt"/>
                <a:ea typeface="+mn-ea"/>
                <a:cs typeface="+mn-cs"/>
              </a:defRPr>
            </a:lvl3pPr>
            <a:lvl4pPr marL="1600200" indent="-228600" algn="l" defTabSz="914400">
              <a:lnSpc>
                <a:spcPct val="90000"/>
              </a:lnSpc>
              <a:spcBef>
                <a:spcPts val="499"/>
              </a:spcBef>
              <a:buFont typeface="Arial"/>
              <a:buChar char="•"/>
              <a:defRPr sz="1800">
                <a:solidFill>
                  <a:schemeClr val="tx1"/>
                </a:solidFill>
                <a:latin typeface="+mn-lt"/>
                <a:ea typeface="+mn-ea"/>
                <a:cs typeface="+mn-cs"/>
              </a:defRPr>
            </a:lvl4pPr>
            <a:lvl5pPr marL="2057400" indent="-228600" algn="l" defTabSz="914400">
              <a:lnSpc>
                <a:spcPct val="90000"/>
              </a:lnSpc>
              <a:spcBef>
                <a:spcPts val="499"/>
              </a:spcBef>
              <a:buFont typeface="Arial"/>
              <a:buChar char="•"/>
              <a:defRPr sz="1800">
                <a:solidFill>
                  <a:schemeClr val="tx1"/>
                </a:solidFill>
                <a:latin typeface="+mn-lt"/>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a:lstStyle>
          <a:p>
            <a:pPr indent="-288000" algn="l">
              <a:lnSpc>
                <a:spcPct val="114999"/>
              </a:lnSpc>
              <a:buFont typeface="Courier New"/>
              <a:buChar char="o"/>
              <a:defRPr/>
            </a:pPr>
            <a:r>
              <a:rPr lang="fr-FR" sz="1600" b="1" i="0" u="none" strike="noStrike" cap="none" spc="0">
                <a:solidFill>
                  <a:srgbClr val="5982DB"/>
                </a:solidFill>
                <a:latin typeface="Arial"/>
                <a:ea typeface="Arial"/>
                <a:cs typeface="Arial"/>
              </a:rPr>
              <a:t>Les présentations dans les éditeurs</a:t>
            </a:r>
            <a:r>
              <a:rPr lang="fr-FR" sz="1600" b="0" i="0" u="none" strike="noStrike" cap="none" spc="0">
                <a:solidFill>
                  <a:schemeClr val="tx1"/>
                </a:solidFill>
                <a:latin typeface="Arial"/>
                <a:ea typeface="Arial"/>
                <a:cs typeface="Arial"/>
              </a:rPr>
              <a:t> </a:t>
            </a:r>
            <a:r>
              <a:rPr lang="fr-FR" sz="1600" b="0" i="0" u="none" strike="noStrike" cap="none" spc="0">
                <a:solidFill>
                  <a:schemeClr val="tx1"/>
                </a:solidFill>
                <a:latin typeface="Arial"/>
                <a:ea typeface="Arial"/>
                <a:cs typeface="Arial"/>
              </a:rPr>
              <a:t>sont une collection de diapositives comprenant du texte, des images, des graphiques, des animations et des vidéos, qui aident à transmettre les points clés d'un rapport ou d'une conférence. Elles peuvent être utilisées à des fins éducatives, lors de réunions d'affaires, de conférences ou de tout autre événement nécessitant une représentation visuelle de l'information.</a:t>
            </a:r>
            <a:endParaRPr sz="1600">
              <a:latin typeface="Arial"/>
              <a:cs typeface="Arial"/>
            </a:endParaRPr>
          </a:p>
        </p:txBody>
      </p:sp>
      <p:grpSp>
        <p:nvGrpSpPr>
          <p:cNvPr id="1889803140" name=""/>
          <p:cNvGrpSpPr/>
          <p:nvPr/>
        </p:nvGrpSpPr>
        <p:grpSpPr bwMode="auto">
          <a:xfrm rot="20824252" flipH="0" flipV="0">
            <a:off x="8232458" y="1554395"/>
            <a:ext cx="3165805" cy="1921665"/>
            <a:chOff x="0" y="0"/>
            <a:chExt cx="3165805" cy="1921665"/>
          </a:xfrm>
        </p:grpSpPr>
        <p:grpSp>
          <p:nvGrpSpPr>
            <p:cNvPr id="1156312507" name=""/>
            <p:cNvGrpSpPr/>
            <p:nvPr/>
          </p:nvGrpSpPr>
          <p:grpSpPr bwMode="auto">
            <a:xfrm rot="0" flipH="0" flipV="0">
              <a:off x="0" y="0"/>
              <a:ext cx="3165805" cy="1921665"/>
              <a:chOff x="0" y="0"/>
              <a:chExt cx="3165805" cy="1921665"/>
            </a:xfrm>
          </p:grpSpPr>
          <p:sp>
            <p:nvSpPr>
              <p:cNvPr id="1874926175" name=""/>
              <p:cNvSpPr/>
              <p:nvPr/>
            </p:nvSpPr>
            <p:spPr bwMode="auto">
              <a:xfrm rot="0" flipH="0" flipV="1">
                <a:off x="0" y="0"/>
                <a:ext cx="3165805" cy="1921665"/>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49101507" name=""/>
              <p:cNvSpPr/>
              <p:nvPr/>
            </p:nvSpPr>
            <p:spPr bwMode="auto">
              <a:xfrm rot="0" flipH="0" flipV="1">
                <a:off x="2874503" y="1608887"/>
                <a:ext cx="267710" cy="291260"/>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03215745" name=""/>
              <p:cNvSpPr/>
              <p:nvPr/>
            </p:nvSpPr>
            <p:spPr bwMode="auto">
              <a:xfrm rot="0" flipH="0" flipV="0">
                <a:off x="0" y="0"/>
                <a:ext cx="3165805" cy="292475"/>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67657893" name=""/>
            <p:cNvGrpSpPr/>
            <p:nvPr/>
          </p:nvGrpSpPr>
          <p:grpSpPr bwMode="auto">
            <a:xfrm flipH="0" flipV="0">
              <a:off x="417798" y="404997"/>
              <a:ext cx="2330208" cy="1170902"/>
              <a:chOff x="0" y="0"/>
              <a:chExt cx="2330208" cy="1170902"/>
            </a:xfrm>
          </p:grpSpPr>
          <p:grpSp>
            <p:nvGrpSpPr>
              <p:cNvPr id="612725652" name=""/>
              <p:cNvGrpSpPr/>
              <p:nvPr/>
            </p:nvGrpSpPr>
            <p:grpSpPr bwMode="auto">
              <a:xfrm rot="0" flipH="0" flipV="0">
                <a:off x="0" y="767662"/>
                <a:ext cx="2330208" cy="403240"/>
                <a:chOff x="0" y="0"/>
                <a:chExt cx="2330208" cy="403240"/>
              </a:xfrm>
            </p:grpSpPr>
            <p:grpSp>
              <p:nvGrpSpPr>
                <p:cNvPr id="1607188321" name=""/>
                <p:cNvGrpSpPr/>
                <p:nvPr/>
              </p:nvGrpSpPr>
              <p:grpSpPr bwMode="auto">
                <a:xfrm rot="0" flipH="0" flipV="0">
                  <a:off x="0" y="0"/>
                  <a:ext cx="638091" cy="403240"/>
                  <a:chOff x="0" y="0"/>
                  <a:chExt cx="638091" cy="403240"/>
                </a:xfrm>
              </p:grpSpPr>
              <p:sp>
                <p:nvSpPr>
                  <p:cNvPr id="1461313824" name=""/>
                  <p:cNvSpPr/>
                  <p:nvPr/>
                </p:nvSpPr>
                <p:spPr bwMode="auto">
                  <a:xfrm rot="0" flipH="0" flipV="0">
                    <a:off x="10866" y="0"/>
                    <a:ext cx="623316" cy="403240"/>
                  </a:xfrm>
                  <a:prstGeom prst="re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94006266" name=""/>
                  <p:cNvSpPr/>
                  <p:nvPr/>
                </p:nvSpPr>
                <p:spPr bwMode="auto">
                  <a:xfrm flipH="0" flipV="0">
                    <a:off x="322525" y="245938"/>
                    <a:ext cx="315565" cy="157300"/>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139748144" name=""/>
                  <p:cNvSpPr/>
                  <p:nvPr/>
                </p:nvSpPr>
                <p:spPr bwMode="auto">
                  <a:xfrm flipH="0" flipV="0">
                    <a:off x="0" y="154832"/>
                    <a:ext cx="498337" cy="248407"/>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00529207" name=""/>
                  <p:cNvSpPr/>
                  <p:nvPr/>
                </p:nvSpPr>
                <p:spPr bwMode="auto">
                  <a:xfrm flipH="0" flipV="0">
                    <a:off x="416113" y="63176"/>
                    <a:ext cx="86577" cy="86577"/>
                  </a:xfrm>
                  <a:prstGeom prst="ellipse">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1405443761" name=""/>
                <p:cNvGrpSpPr/>
                <p:nvPr/>
              </p:nvGrpSpPr>
              <p:grpSpPr bwMode="auto">
                <a:xfrm rot="0" flipH="0" flipV="0">
                  <a:off x="846059" y="0"/>
                  <a:ext cx="638091" cy="403239"/>
                  <a:chOff x="0" y="0"/>
                  <a:chExt cx="638091" cy="403239"/>
                </a:xfrm>
              </p:grpSpPr>
              <p:sp>
                <p:nvSpPr>
                  <p:cNvPr id="993848013" name=""/>
                  <p:cNvSpPr/>
                  <p:nvPr/>
                </p:nvSpPr>
                <p:spPr bwMode="auto">
                  <a:xfrm rot="0" flipH="0" flipV="0">
                    <a:off x="10866" y="0"/>
                    <a:ext cx="623315" cy="403239"/>
                  </a:xfrm>
                  <a:prstGeom prst="re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328063295" name=""/>
                  <p:cNvSpPr/>
                  <p:nvPr/>
                </p:nvSpPr>
                <p:spPr bwMode="auto">
                  <a:xfrm flipH="0" flipV="0">
                    <a:off x="322525" y="245938"/>
                    <a:ext cx="315565" cy="157300"/>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11096799" name=""/>
                  <p:cNvSpPr/>
                  <p:nvPr/>
                </p:nvSpPr>
                <p:spPr bwMode="auto">
                  <a:xfrm flipH="0" flipV="0">
                    <a:off x="0" y="154831"/>
                    <a:ext cx="498337" cy="248407"/>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53241560" name=""/>
                  <p:cNvSpPr/>
                  <p:nvPr/>
                </p:nvSpPr>
                <p:spPr bwMode="auto">
                  <a:xfrm flipH="0" flipV="0">
                    <a:off x="416112" y="63175"/>
                    <a:ext cx="86577" cy="86577"/>
                  </a:xfrm>
                  <a:prstGeom prst="ellipse">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1368502979" name=""/>
                <p:cNvGrpSpPr/>
                <p:nvPr/>
              </p:nvGrpSpPr>
              <p:grpSpPr bwMode="auto">
                <a:xfrm rot="0" flipH="0" flipV="0">
                  <a:off x="1692117" y="0"/>
                  <a:ext cx="638091" cy="403239"/>
                  <a:chOff x="0" y="0"/>
                  <a:chExt cx="638091" cy="403239"/>
                </a:xfrm>
              </p:grpSpPr>
              <p:sp>
                <p:nvSpPr>
                  <p:cNvPr id="1832318968" name=""/>
                  <p:cNvSpPr/>
                  <p:nvPr/>
                </p:nvSpPr>
                <p:spPr bwMode="auto">
                  <a:xfrm rot="0" flipH="0" flipV="0">
                    <a:off x="10866" y="0"/>
                    <a:ext cx="623315" cy="403239"/>
                  </a:xfrm>
                  <a:prstGeom prst="re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356326701" name=""/>
                  <p:cNvSpPr/>
                  <p:nvPr/>
                </p:nvSpPr>
                <p:spPr bwMode="auto">
                  <a:xfrm flipH="0" flipV="0">
                    <a:off x="322524" y="245938"/>
                    <a:ext cx="315565" cy="157300"/>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642410449" name=""/>
                  <p:cNvSpPr/>
                  <p:nvPr/>
                </p:nvSpPr>
                <p:spPr bwMode="auto">
                  <a:xfrm flipH="0" flipV="0">
                    <a:off x="0" y="154831"/>
                    <a:ext cx="498337" cy="248407"/>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153285000" name=""/>
                  <p:cNvSpPr/>
                  <p:nvPr/>
                </p:nvSpPr>
                <p:spPr bwMode="auto">
                  <a:xfrm flipH="0" flipV="0">
                    <a:off x="416112" y="63175"/>
                    <a:ext cx="86577" cy="86577"/>
                  </a:xfrm>
                  <a:prstGeom prst="ellipse">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619161599" name=""/>
              <p:cNvGrpSpPr/>
              <p:nvPr/>
            </p:nvGrpSpPr>
            <p:grpSpPr bwMode="auto">
              <a:xfrm rot="0" flipH="0" flipV="0">
                <a:off x="741527" y="0"/>
                <a:ext cx="906606" cy="572927"/>
                <a:chOff x="0" y="0"/>
                <a:chExt cx="906606" cy="572927"/>
              </a:xfrm>
            </p:grpSpPr>
            <p:sp>
              <p:nvSpPr>
                <p:cNvPr id="331807393" name=""/>
                <p:cNvSpPr/>
                <p:nvPr/>
              </p:nvSpPr>
              <p:spPr bwMode="auto">
                <a:xfrm rot="0" flipH="0" flipV="0">
                  <a:off x="15440" y="0"/>
                  <a:ext cx="885613" cy="572927"/>
                </a:xfrm>
                <a:prstGeom prst="rect">
                  <a:avLst/>
                </a:prstGeom>
                <a:solidFill>
                  <a:schemeClr val="accent6"/>
                </a:solidFill>
                <a:ln w="28575"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70742874" name=""/>
                <p:cNvSpPr/>
                <p:nvPr/>
              </p:nvSpPr>
              <p:spPr bwMode="auto">
                <a:xfrm rot="0" flipH="0" flipV="0">
                  <a:off x="591217" y="89761"/>
                  <a:ext cx="123009" cy="123009"/>
                </a:xfrm>
                <a:prstGeom prst="ellipse">
                  <a:avLst/>
                </a:prstGeom>
                <a:solidFill>
                  <a:schemeClr val="bg1"/>
                </a:solidFill>
                <a:ln w="12700"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399536191" name=""/>
                <p:cNvGrpSpPr/>
                <p:nvPr/>
              </p:nvGrpSpPr>
              <p:grpSpPr bwMode="auto">
                <a:xfrm flipH="0" flipV="0">
                  <a:off x="0" y="219987"/>
                  <a:ext cx="906606" cy="352940"/>
                  <a:chOff x="0" y="0"/>
                  <a:chExt cx="906606" cy="352940"/>
                </a:xfrm>
              </p:grpSpPr>
              <p:sp>
                <p:nvSpPr>
                  <p:cNvPr id="1159850182" name=""/>
                  <p:cNvSpPr/>
                  <p:nvPr/>
                </p:nvSpPr>
                <p:spPr bwMode="auto">
                  <a:xfrm rot="0" flipH="0" flipV="0">
                    <a:off x="458246" y="129444"/>
                    <a:ext cx="448359" cy="223494"/>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846342531" name=""/>
                  <p:cNvSpPr/>
                  <p:nvPr/>
                </p:nvSpPr>
                <p:spPr bwMode="auto">
                  <a:xfrm rot="0" flipH="0" flipV="0">
                    <a:off x="0" y="0"/>
                    <a:ext cx="708042" cy="352940"/>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grpSp>
      <p:grpSp>
        <p:nvGrpSpPr>
          <p:cNvPr id="774705864" name=""/>
          <p:cNvGrpSpPr/>
          <p:nvPr/>
        </p:nvGrpSpPr>
        <p:grpSpPr bwMode="auto">
          <a:xfrm rot="296230" flipH="0" flipV="0">
            <a:off x="7105685" y="2867674"/>
            <a:ext cx="3165803" cy="1921665"/>
            <a:chOff x="0" y="0"/>
            <a:chExt cx="3165803" cy="1921665"/>
          </a:xfrm>
        </p:grpSpPr>
        <p:grpSp>
          <p:nvGrpSpPr>
            <p:cNvPr id="1739442965" name=""/>
            <p:cNvGrpSpPr/>
            <p:nvPr/>
          </p:nvGrpSpPr>
          <p:grpSpPr bwMode="auto">
            <a:xfrm flipH="0" flipV="0">
              <a:off x="0" y="0"/>
              <a:ext cx="3165803" cy="1921665"/>
              <a:chOff x="0" y="0"/>
              <a:chExt cx="3165803" cy="1921665"/>
            </a:xfrm>
          </p:grpSpPr>
          <p:sp>
            <p:nvSpPr>
              <p:cNvPr id="440993150" name=""/>
              <p:cNvSpPr/>
              <p:nvPr/>
            </p:nvSpPr>
            <p:spPr bwMode="auto">
              <a:xfrm rot="0" flipH="0" flipV="1">
                <a:off x="0" y="0"/>
                <a:ext cx="3165803" cy="1921665"/>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86188255" name=""/>
              <p:cNvSpPr/>
              <p:nvPr/>
            </p:nvSpPr>
            <p:spPr bwMode="auto">
              <a:xfrm rot="0" flipH="0" flipV="1">
                <a:off x="2874502" y="1608886"/>
                <a:ext cx="267710" cy="291260"/>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952738554" name=""/>
              <p:cNvSpPr/>
              <p:nvPr/>
            </p:nvSpPr>
            <p:spPr bwMode="auto">
              <a:xfrm rot="0" flipH="0" flipV="0">
                <a:off x="0" y="0"/>
                <a:ext cx="3165803" cy="292475"/>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997013066" name=""/>
            <p:cNvSpPr/>
            <p:nvPr/>
          </p:nvSpPr>
          <p:spPr bwMode="auto">
            <a:xfrm rot="0" flipH="0" flipV="0">
              <a:off x="1842254" y="488414"/>
              <a:ext cx="708742" cy="119498"/>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256318744" name=""/>
            <p:cNvGrpSpPr/>
            <p:nvPr/>
          </p:nvGrpSpPr>
          <p:grpSpPr bwMode="auto">
            <a:xfrm rot="0" flipH="0" flipV="0">
              <a:off x="430962" y="488414"/>
              <a:ext cx="1252004" cy="809955"/>
              <a:chOff x="0" y="0"/>
              <a:chExt cx="1252004" cy="809955"/>
            </a:xfrm>
          </p:grpSpPr>
          <p:sp>
            <p:nvSpPr>
              <p:cNvPr id="1087441112" name=""/>
              <p:cNvSpPr/>
              <p:nvPr/>
            </p:nvSpPr>
            <p:spPr bwMode="auto">
              <a:xfrm rot="0" flipH="0" flipV="0">
                <a:off x="0" y="0"/>
                <a:ext cx="1252004" cy="809955"/>
              </a:xfrm>
              <a:prstGeom prst="rect">
                <a:avLst/>
              </a:prstGeom>
              <a:solidFill>
                <a:schemeClr val="accent6"/>
              </a:solidFill>
              <a:ln w="28575"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87867590" name=""/>
              <p:cNvSpPr/>
              <p:nvPr/>
            </p:nvSpPr>
            <p:spPr bwMode="auto">
              <a:xfrm rot="5399976" flipH="0" flipV="0">
                <a:off x="473469" y="218859"/>
                <a:ext cx="372234" cy="372234"/>
              </a:xfrm>
              <a:prstGeom prst="flowChartExtract">
                <a:avLst/>
              </a:prstGeom>
              <a:solidFill>
                <a:schemeClr val="bg1"/>
              </a:solidFill>
              <a:ln w="28575"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808804867" name=""/>
            <p:cNvGrpSpPr/>
            <p:nvPr/>
          </p:nvGrpSpPr>
          <p:grpSpPr bwMode="auto">
            <a:xfrm flipH="0" flipV="0">
              <a:off x="430963" y="717576"/>
              <a:ext cx="2303878" cy="924725"/>
              <a:chOff x="0" y="0"/>
              <a:chExt cx="2303878" cy="924725"/>
            </a:xfrm>
          </p:grpSpPr>
          <p:sp>
            <p:nvSpPr>
              <p:cNvPr id="311508788" name=""/>
              <p:cNvSpPr/>
              <p:nvPr/>
            </p:nvSpPr>
            <p:spPr bwMode="auto">
              <a:xfrm rot="0" flipH="0" flipV="0">
                <a:off x="0" y="683990"/>
                <a:ext cx="2303878"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998512456" name=""/>
              <p:cNvSpPr/>
              <p:nvPr/>
            </p:nvSpPr>
            <p:spPr bwMode="auto">
              <a:xfrm rot="0" flipH="0" flipV="0">
                <a:off x="0" y="854988"/>
                <a:ext cx="2303877"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988356420" name=""/>
              <p:cNvSpPr/>
              <p:nvPr/>
            </p:nvSpPr>
            <p:spPr bwMode="auto">
              <a:xfrm rot="0" flipH="0" flipV="0">
                <a:off x="1411290" y="0"/>
                <a:ext cx="892587"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882135347" name=""/>
              <p:cNvSpPr/>
              <p:nvPr/>
            </p:nvSpPr>
            <p:spPr bwMode="auto">
              <a:xfrm rot="0" flipH="0" flipV="0">
                <a:off x="1411290" y="170997"/>
                <a:ext cx="892586"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52371382" name=""/>
              <p:cNvSpPr/>
              <p:nvPr/>
            </p:nvSpPr>
            <p:spPr bwMode="auto">
              <a:xfrm rot="0" flipH="0" flipV="0">
                <a:off x="1411290" y="341995"/>
                <a:ext cx="892586"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924811448" name=""/>
              <p:cNvSpPr/>
              <p:nvPr/>
            </p:nvSpPr>
            <p:spPr bwMode="auto">
              <a:xfrm rot="0" flipH="0" flipV="0">
                <a:off x="1411290" y="512992"/>
                <a:ext cx="892586"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1139412608" name=""/>
          <p:cNvGrpSpPr/>
          <p:nvPr/>
        </p:nvGrpSpPr>
        <p:grpSpPr bwMode="auto">
          <a:xfrm rot="585857" flipH="0" flipV="0">
            <a:off x="8282218" y="4142584"/>
            <a:ext cx="3165803" cy="1921665"/>
            <a:chOff x="0" y="0"/>
            <a:chExt cx="3165803" cy="1921665"/>
          </a:xfrm>
        </p:grpSpPr>
        <p:grpSp>
          <p:nvGrpSpPr>
            <p:cNvPr id="1406861843" name=""/>
            <p:cNvGrpSpPr/>
            <p:nvPr/>
          </p:nvGrpSpPr>
          <p:grpSpPr bwMode="auto">
            <a:xfrm rot="0" flipH="0" flipV="0">
              <a:off x="0" y="0"/>
              <a:ext cx="3165803" cy="1921665"/>
              <a:chOff x="0" y="0"/>
              <a:chExt cx="3165803" cy="1921665"/>
            </a:xfrm>
          </p:grpSpPr>
          <p:sp>
            <p:nvSpPr>
              <p:cNvPr id="1804293893" name=""/>
              <p:cNvSpPr/>
              <p:nvPr/>
            </p:nvSpPr>
            <p:spPr bwMode="auto">
              <a:xfrm rot="0" flipH="0" flipV="1">
                <a:off x="0" y="0"/>
                <a:ext cx="3165803" cy="1921665"/>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169814486" name=""/>
              <p:cNvSpPr/>
              <p:nvPr/>
            </p:nvSpPr>
            <p:spPr bwMode="auto">
              <a:xfrm rot="0" flipH="0" flipV="1">
                <a:off x="2874502" y="1608886"/>
                <a:ext cx="267710" cy="291260"/>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4666545" name=""/>
              <p:cNvSpPr/>
              <p:nvPr/>
            </p:nvSpPr>
            <p:spPr bwMode="auto">
              <a:xfrm rot="0" flipH="0" flipV="0">
                <a:off x="0" y="0"/>
                <a:ext cx="3165803" cy="292475"/>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987992802" name=""/>
            <p:cNvGrpSpPr/>
            <p:nvPr/>
          </p:nvGrpSpPr>
          <p:grpSpPr bwMode="auto">
            <a:xfrm flipH="0" flipV="0">
              <a:off x="430963" y="431179"/>
              <a:ext cx="2303877" cy="1211120"/>
              <a:chOff x="0" y="0"/>
              <a:chExt cx="2303877" cy="1211120"/>
            </a:xfrm>
          </p:grpSpPr>
          <p:sp>
            <p:nvSpPr>
              <p:cNvPr id="1564586312" name=""/>
              <p:cNvSpPr/>
              <p:nvPr/>
            </p:nvSpPr>
            <p:spPr bwMode="auto">
              <a:xfrm rot="0" flipH="1" flipV="1">
                <a:off x="0" y="57233"/>
                <a:ext cx="490852" cy="119498"/>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37719298" name=""/>
              <p:cNvSpPr/>
              <p:nvPr/>
            </p:nvSpPr>
            <p:spPr bwMode="auto">
              <a:xfrm rot="0" flipH="1" flipV="1">
                <a:off x="0" y="970386"/>
                <a:ext cx="2303877"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43309135" name=""/>
              <p:cNvSpPr/>
              <p:nvPr/>
            </p:nvSpPr>
            <p:spPr bwMode="auto">
              <a:xfrm rot="0" flipH="1" flipV="1">
                <a:off x="0" y="1141384"/>
                <a:ext cx="2303877"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557484489" name=""/>
              <p:cNvSpPr/>
              <p:nvPr/>
            </p:nvSpPr>
            <p:spPr bwMode="auto">
              <a:xfrm rot="0" flipH="1" flipV="1">
                <a:off x="0" y="286396"/>
                <a:ext cx="490852"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477991455" name=""/>
              <p:cNvSpPr/>
              <p:nvPr/>
            </p:nvSpPr>
            <p:spPr bwMode="auto">
              <a:xfrm rot="0" flipH="1" flipV="1">
                <a:off x="0" y="457393"/>
                <a:ext cx="490852"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571877412" name=""/>
              <p:cNvSpPr/>
              <p:nvPr/>
            </p:nvSpPr>
            <p:spPr bwMode="auto">
              <a:xfrm rot="0" flipH="1" flipV="1">
                <a:off x="0" y="628391"/>
                <a:ext cx="490852"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84347359" name=""/>
              <p:cNvSpPr/>
              <p:nvPr/>
            </p:nvSpPr>
            <p:spPr bwMode="auto">
              <a:xfrm rot="0" flipH="1" flipV="1">
                <a:off x="0" y="799388"/>
                <a:ext cx="2303877"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988605180" name=""/>
              <p:cNvGrpSpPr/>
              <p:nvPr/>
            </p:nvGrpSpPr>
            <p:grpSpPr bwMode="auto">
              <a:xfrm flipH="0" flipV="0">
                <a:off x="1558994" y="0"/>
                <a:ext cx="729618" cy="729618"/>
                <a:chOff x="0" y="0"/>
                <a:chExt cx="729618" cy="729618"/>
              </a:xfrm>
            </p:grpSpPr>
            <p:sp>
              <p:nvSpPr>
                <p:cNvPr id="2023218946" name=""/>
                <p:cNvSpPr/>
                <p:nvPr/>
              </p:nvSpPr>
              <p:spPr bwMode="auto">
                <a:xfrm flipH="0" flipV="0">
                  <a:off x="0" y="0"/>
                  <a:ext cx="729618" cy="729618"/>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726111338" name=""/>
                <p:cNvSpPr/>
                <p:nvPr/>
              </p:nvSpPr>
              <p:spPr bwMode="auto">
                <a:xfrm flipH="0" flipV="0">
                  <a:off x="0" y="0"/>
                  <a:ext cx="729618" cy="729618"/>
                </a:xfrm>
                <a:prstGeom prst="pie">
                  <a:avLst>
                    <a:gd name="adj1" fmla="val 0"/>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570241384" name=""/>
                <p:cNvSpPr/>
                <p:nvPr/>
              </p:nvSpPr>
              <p:spPr bwMode="auto">
                <a:xfrm flipH="0" flipV="0">
                  <a:off x="0" y="0"/>
                  <a:ext cx="729618" cy="729618"/>
                </a:xfrm>
                <a:prstGeom prst="pie">
                  <a:avLst>
                    <a:gd name="adj1" fmla="val 6753319"/>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20885995" name=""/>
              <p:cNvGrpSpPr/>
              <p:nvPr/>
            </p:nvGrpSpPr>
            <p:grpSpPr bwMode="auto">
              <a:xfrm flipH="0" flipV="0">
                <a:off x="684925" y="0"/>
                <a:ext cx="729618" cy="729618"/>
                <a:chOff x="0" y="0"/>
                <a:chExt cx="729618" cy="729618"/>
              </a:xfrm>
            </p:grpSpPr>
            <p:sp>
              <p:nvSpPr>
                <p:cNvPr id="898068" name=""/>
                <p:cNvSpPr/>
                <p:nvPr/>
              </p:nvSpPr>
              <p:spPr bwMode="auto">
                <a:xfrm rot="0" flipH="0" flipV="0">
                  <a:off x="0" y="0"/>
                  <a:ext cx="729618" cy="729618"/>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33081334" name=""/>
                <p:cNvSpPr/>
                <p:nvPr/>
              </p:nvSpPr>
              <p:spPr bwMode="auto">
                <a:xfrm rot="0" flipH="0" flipV="0">
                  <a:off x="0" y="0"/>
                  <a:ext cx="729617" cy="729617"/>
                </a:xfrm>
                <a:prstGeom prst="pie">
                  <a:avLst>
                    <a:gd name="adj1" fmla="val 3377378"/>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57348582" name=""/>
                <p:cNvSpPr/>
                <p:nvPr/>
              </p:nvSpPr>
              <p:spPr bwMode="auto">
                <a:xfrm rot="0" flipH="0" flipV="0">
                  <a:off x="0" y="0"/>
                  <a:ext cx="729617" cy="729617"/>
                </a:xfrm>
                <a:prstGeom prst="pie">
                  <a:avLst>
                    <a:gd name="adj1" fmla="val 8656110"/>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sp>
        <p:nvSpPr>
          <p:cNvPr id="1342739411" name="Slide Number Placeholder 5"/>
          <p:cNvSpPr>
            <a:spLocks noGrp="1"/>
          </p:cNvSpPr>
          <p:nvPr>
            <p:ph type="sldNum" sz="quarter" idx="12"/>
          </p:nvPr>
        </p:nvSpPr>
        <p:spPr bwMode="auto"/>
        <p:txBody>
          <a:bodyPr/>
          <a:lstStyle/>
          <a:p>
            <a:pPr>
              <a:defRPr/>
            </a:pPr>
            <a:fld id="{4A6BED47-DBA9-2030-560C-33208F209943}"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24" presetID="8" presetClass="emph" presetSubtype="0" repeatCount="1000" fill="hold" grpId="0" nodeType="withEffect">
                                  <p:stCondLst>
                                    <p:cond delay="0"/>
                                  </p:stCondLst>
                                  <p:childTnLst>
                                    <p:animRot by="21600000">
                                      <p:cBhvr>
                                        <p:cTn id="25" dur="2000" fill="hold"/>
                                        <p:tgtEl>
                                          <p:spTgt spid="1398332338"/>
                                        </p:tgtEl>
                                        <p:attrNameLst>
                                          <p:attrName>r</p:attrName>
                                        </p:attrNameLst>
                                      </p:cBhvr>
                                    </p:animRot>
                                  </p:childTnLst>
                                </p:cTn>
                              </p:par>
                              <p:par>
                                <p:cTn id="22" presetID="1" presetClass="path" presetSubtype="0" repeatCount="100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23" dur="2000" fill="hold"/>
                                        <p:tgtEl>
                                          <p:spTgt spid="43126177"/>
                                        </p:tgtEl>
                                        <p:attrNameLst>
                                          <p:attrName>ppt_x</p:attrName>
                                          <p:attrName>ppt_y</p:attrName>
                                        </p:attrNameLst>
                                      </p:cBhvr>
                                    </p:animMotion>
                                  </p:childTnLst>
                                </p:cTn>
                              </p:par>
                              <p:par>
                                <p:cTn id="17" presetID="45" presetClass="entr" presetSubtype="0" repeatCount="1000" fill="hold" grpId="0" nodeType="withEffect">
                                  <p:stCondLst>
                                    <p:cond delay="0"/>
                                  </p:stCondLst>
                                  <p:childTnLst>
                                    <p:set>
                                      <p:cBhvr>
                                        <p:cTn id="21" dur="1" fill="hold">
                                          <p:stCondLst>
                                            <p:cond delay="0"/>
                                          </p:stCondLst>
                                        </p:cTn>
                                        <p:tgtEl>
                                          <p:spTgt spid="56406308"/>
                                        </p:tgtEl>
                                        <p:attrNameLst>
                                          <p:attrName>style.visibility</p:attrName>
                                        </p:attrNameLst>
                                      </p:cBhvr>
                                      <p:to>
                                        <p:strVal val="visible"/>
                                      </p:to>
                                    </p:set>
                                    <p:animEffect transition="in" filter="fade">
                                      <p:cBhvr>
                                        <p:cTn id="20" dur="2000"/>
                                        <p:tgtEl>
                                          <p:spTgt spid="56406308"/>
                                        </p:tgtEl>
                                      </p:cBhvr>
                                    </p:animEffect>
                                    <p:anim calcmode="lin" valueType="num">
                                      <p:cBhvr>
                                        <p:cTn id="19" dur="2000" fill="hold"/>
                                        <p:tgtEl>
                                          <p:spTgt spid="56406308"/>
                                        </p:tgtEl>
                                        <p:attrNameLst>
                                          <p:attrName>ppt_w</p:attrName>
                                        </p:attrNameLst>
                                      </p:cBhvr>
                                      <p:tavLst>
                                        <p:tav tm="0" fmla="#ppt_w*sin(2.5*pi*$)">
                                          <p:val>
                                            <p:fltVal val="0"/>
                                          </p:val>
                                        </p:tav>
                                        <p:tav tm="100000">
                                          <p:val>
                                            <p:fltVal val="1"/>
                                          </p:val>
                                        </p:tav>
                                      </p:tavLst>
                                    </p:anim>
                                    <p:anim calcmode="lin" valueType="num">
                                      <p:cBhvr>
                                        <p:cTn id="18" dur="2000" fill="hold"/>
                                        <p:tgtEl>
                                          <p:spTgt spid="56406308"/>
                                        </p:tgtEl>
                                        <p:attrNameLst>
                                          <p:attrName>ppt_h</p:attrName>
                                        </p:attrNameLst>
                                      </p:cBhvr>
                                      <p:tavLst>
                                        <p:tav tm="0">
                                          <p:val>
                                            <p:strVal val="#ppt_h"/>
                                          </p:val>
                                        </p:tav>
                                        <p:tav tm="100000">
                                          <p:val>
                                            <p:strVal val="#ppt_h"/>
                                          </p:val>
                                        </p:tav>
                                      </p:tavLst>
                                    </p:anim>
                                  </p:childTnLst>
                                </p:cTn>
                              </p:par>
                              <p:par>
                                <p:cTn id="13" presetID="2" presetClass="entr" presetSubtype="1" fill="hold" grpId="0" nodeType="withEffect">
                                  <p:stCondLst>
                                    <p:cond delay="0"/>
                                  </p:stCondLst>
                                  <p:childTnLst>
                                    <p:set>
                                      <p:cBhvr>
                                        <p:cTn id="16" dur="2" fill="hold">
                                          <p:stCondLst>
                                            <p:cond delay="0"/>
                                          </p:stCondLst>
                                        </p:cTn>
                                        <p:tgtEl>
                                          <p:spTgt spid="1139412608"/>
                                        </p:tgtEl>
                                        <p:attrNameLst>
                                          <p:attrName>style.visibility</p:attrName>
                                        </p:attrNameLst>
                                      </p:cBhvr>
                                      <p:to>
                                        <p:strVal val="visible"/>
                                      </p:to>
                                    </p:set>
                                    <p:anim calcmode="lin" valueType="num">
                                      <p:cBhvr additive="base">
                                        <p:cTn id="15" dur="1000" fill="hold"/>
                                        <p:tgtEl>
                                          <p:spTgt spid="1139412608"/>
                                        </p:tgtEl>
                                        <p:attrNameLst>
                                          <p:attrName>ppt_x</p:attrName>
                                        </p:attrNameLst>
                                      </p:cBhvr>
                                      <p:tavLst>
                                        <p:tav tm="0">
                                          <p:val>
                                            <p:strVal val="#ppt_x"/>
                                          </p:val>
                                        </p:tav>
                                        <p:tav tm="100000">
                                          <p:val>
                                            <p:strVal val="#ppt_x"/>
                                          </p:val>
                                        </p:tav>
                                      </p:tavLst>
                                    </p:anim>
                                    <p:anim calcmode="lin" valueType="num">
                                      <p:cBhvr additive="base">
                                        <p:cTn id="14" dur="1000" fill="hold"/>
                                        <p:tgtEl>
                                          <p:spTgt spid="113941260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4"/>
                                  </p:stCondLst>
                                  <p:childTnLst>
                                    <p:set>
                                      <p:cBhvr>
                                        <p:cTn id="12" dur="2" fill="hold">
                                          <p:stCondLst>
                                            <p:cond delay="0"/>
                                          </p:stCondLst>
                                        </p:cTn>
                                        <p:tgtEl>
                                          <p:spTgt spid="774705864"/>
                                        </p:tgtEl>
                                        <p:attrNameLst>
                                          <p:attrName>style.visibility</p:attrName>
                                        </p:attrNameLst>
                                      </p:cBhvr>
                                      <p:to>
                                        <p:strVal val="visible"/>
                                      </p:to>
                                    </p:set>
                                    <p:anim calcmode="lin" valueType="num">
                                      <p:cBhvr additive="base">
                                        <p:cTn id="11" dur="1000" fill="hold"/>
                                        <p:tgtEl>
                                          <p:spTgt spid="774705864"/>
                                        </p:tgtEl>
                                        <p:attrNameLst>
                                          <p:attrName>ppt_x</p:attrName>
                                        </p:attrNameLst>
                                      </p:cBhvr>
                                      <p:tavLst>
                                        <p:tav tm="0">
                                          <p:val>
                                            <p:strVal val="#ppt_x"/>
                                          </p:val>
                                        </p:tav>
                                        <p:tav tm="100000">
                                          <p:val>
                                            <p:strVal val="#ppt_x"/>
                                          </p:val>
                                        </p:tav>
                                      </p:tavLst>
                                    </p:anim>
                                    <p:anim calcmode="lin" valueType="num">
                                      <p:cBhvr additive="base">
                                        <p:cTn id="10" dur="1000" fill="hold"/>
                                        <p:tgtEl>
                                          <p:spTgt spid="774705864"/>
                                        </p:tgtEl>
                                        <p:attrNameLst>
                                          <p:attrName>ppt_y</p:attrName>
                                        </p:attrNameLst>
                                      </p:cBhvr>
                                      <p:tavLst>
                                        <p:tav tm="0">
                                          <p:val>
                                            <p:strVal val="0-#ppt_h/2"/>
                                          </p:val>
                                        </p:tav>
                                        <p:tav tm="100000">
                                          <p:val>
                                            <p:strVal val="#ppt_y"/>
                                          </p:val>
                                        </p:tav>
                                      </p:tavLst>
                                    </p:anim>
                                  </p:childTnLst>
                                </p:cTn>
                              </p:par>
                              <p:par>
                                <p:cTn id="5" presetID="2" presetClass="entr" presetSubtype="1" fill="hold" grpId="0" nodeType="withEffect">
                                  <p:stCondLst>
                                    <p:cond delay="600"/>
                                  </p:stCondLst>
                                  <p:childTnLst>
                                    <p:set>
                                      <p:cBhvr>
                                        <p:cTn id="8" dur="2" fill="hold">
                                          <p:stCondLst>
                                            <p:cond delay="0"/>
                                          </p:stCondLst>
                                        </p:cTn>
                                        <p:tgtEl>
                                          <p:spTgt spid="1889803140"/>
                                        </p:tgtEl>
                                        <p:attrNameLst>
                                          <p:attrName>style.visibility</p:attrName>
                                        </p:attrNameLst>
                                      </p:cBhvr>
                                      <p:to>
                                        <p:strVal val="visible"/>
                                      </p:to>
                                    </p:set>
                                    <p:anim calcmode="lin" valueType="num">
                                      <p:cBhvr additive="base">
                                        <p:cTn id="7" dur="1000" fill="hold"/>
                                        <p:tgtEl>
                                          <p:spTgt spid="1889803140"/>
                                        </p:tgtEl>
                                        <p:attrNameLst>
                                          <p:attrName>ppt_x</p:attrName>
                                        </p:attrNameLst>
                                      </p:cBhvr>
                                      <p:tavLst>
                                        <p:tav tm="0">
                                          <p:val>
                                            <p:strVal val="#ppt_x"/>
                                          </p:val>
                                        </p:tav>
                                        <p:tav tm="100000">
                                          <p:val>
                                            <p:strVal val="#ppt_x"/>
                                          </p:val>
                                        </p:tav>
                                      </p:tavLst>
                                    </p:anim>
                                    <p:anim calcmode="lin" valueType="num">
                                      <p:cBhvr additive="base">
                                        <p:cTn id="6" dur="1000" fill="hold"/>
                                        <p:tgtEl>
                                          <p:spTgt spid="18898031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graphicFrame>
        <p:nvGraphicFramePr>
          <p:cNvPr id="1336716994" name=""/>
          <p:cNvGraphicFramePr>
            <a:graphicFrameLocks xmlns:a="http://schemas.openxmlformats.org/drawingml/2006/main"/>
          </p:cNvGraphicFramePr>
          <p:nvPr/>
        </p:nvGraphicFramePr>
        <p:xfrm>
          <a:off x="6628071" y="1917520"/>
          <a:ext cx="5241697" cy="4127676"/>
        </p:xfrm>
        <a:graphic>
          <a:graphicData uri="http://schemas.openxmlformats.org/drawingml/2006/chart">
            <c:chart xmlns:c="http://schemas.openxmlformats.org/drawingml/2006/chart" xmlns:r="http://schemas.openxmlformats.org/officeDocument/2006/relationships" r:id="rId3"/>
          </a:graphicData>
        </a:graphic>
      </p:graphicFrame>
      <p:sp>
        <p:nvSpPr>
          <p:cNvPr id="564071637" name=""/>
          <p:cNvSpPr/>
          <p:nvPr/>
        </p:nvSpPr>
        <p:spPr bwMode="auto">
          <a:xfrm rot="0" flipH="0" flipV="0">
            <a:off x="10955372" y="1873247"/>
            <a:ext cx="914397"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609356707" name=""/>
          <p:cNvSpPr/>
          <p:nvPr/>
        </p:nvSpPr>
        <p:spPr bwMode="auto">
          <a:xfrm rot="0" flipH="0" flipV="0">
            <a:off x="8320122" y="5587997"/>
            <a:ext cx="914397"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42125312" name=""/>
          <p:cNvSpPr/>
          <p:nvPr/>
        </p:nvSpPr>
        <p:spPr bwMode="auto">
          <a:xfrm rot="0" flipH="1" flipV="0">
            <a:off x="9234522" y="1177922"/>
            <a:ext cx="523872" cy="523872"/>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41105469" name="Slide text"/>
          <p:cNvSpPr>
            <a:spLocks noGrp="1"/>
          </p:cNvSpPr>
          <p:nvPr>
            <p:ph idx="1"/>
          </p:nvPr>
        </p:nvSpPr>
        <p:spPr bwMode="auto">
          <a:xfrm rot="0" flipH="0" flipV="0">
            <a:off x="1527048" y="2286000"/>
            <a:ext cx="5822201" cy="4216396"/>
          </a:xfrm>
        </p:spPr>
        <p:txBody>
          <a:bodyPr vertOverflow="overflow" horzOverflow="overflow" vert="horz" wrap="square" lIns="91440" tIns="45720" rIns="91440" bIns="45720" numCol="1" spcCol="0" rtlCol="0" fromWordArt="0" anchor="t" anchorCtr="0" forceAA="0" upright="0" compatLnSpc="0">
            <a:normAutofit/>
          </a:bodyPr>
          <a:lstStyle/>
          <a:p>
            <a:pPr marL="0" indent="0" algn="l">
              <a:lnSpc>
                <a:spcPct val="114999"/>
              </a:lnSpc>
              <a:spcBef>
                <a:spcPts val="0"/>
              </a:spcBef>
              <a:spcAft>
                <a:spcPts val="1417"/>
              </a:spcAft>
              <a:buFont typeface="Arial"/>
              <a:buNone/>
              <a:defRPr/>
            </a:pPr>
            <a:r>
              <a:rPr lang="fr-FR" sz="1600" b="1" i="0" u="none" strike="noStrike" cap="none" spc="0">
                <a:solidFill>
                  <a:schemeClr val="accent6"/>
                </a:solidFill>
                <a:latin typeface="Arial"/>
                <a:ea typeface="Arial"/>
                <a:cs typeface="Arial"/>
              </a:rPr>
              <a:t>Les éditeurs de présentations sont utilisés par un grand nombre de personnes, notamment :</a:t>
            </a:r>
            <a:endParaRPr lang="fr-FR" sz="1600" b="0" i="0" u="none" strike="noStrike" cap="none" spc="0">
              <a:solidFill>
                <a:schemeClr val="tx1"/>
              </a:solidFill>
              <a:latin typeface="Arial"/>
              <a:cs typeface="Arial"/>
            </a:endParaRPr>
          </a:p>
          <a:p>
            <a:pPr marL="720000" marR="0" indent="-288000" algn="l">
              <a:lnSpc>
                <a:spcPct val="114999"/>
              </a:lnSpc>
              <a:spcBef>
                <a:spcPts val="564"/>
              </a:spcBef>
              <a:spcAft>
                <a:spcPts val="0"/>
              </a:spcAft>
              <a:buClr>
                <a:schemeClr val="accent6"/>
              </a:buClr>
              <a:buFont typeface="Courier New"/>
              <a:buChar char="o"/>
              <a:defRPr/>
            </a:pPr>
            <a:r>
              <a:rPr lang="fr-FR" sz="1500" b="1" i="0" u="none" strike="noStrike" cap="none" spc="0">
                <a:solidFill>
                  <a:schemeClr val="tx1"/>
                </a:solidFill>
                <a:latin typeface="Arial"/>
                <a:ea typeface="Arial"/>
                <a:cs typeface="Arial"/>
              </a:rPr>
              <a:t>Enseignants et étudiants :</a:t>
            </a:r>
            <a:r>
              <a:rPr lang="fr-FR" sz="1500" b="0" i="0" u="none" strike="noStrike" cap="none" spc="0">
                <a:solidFill>
                  <a:schemeClr val="tx1"/>
                </a:solidFill>
                <a:latin typeface="Arial"/>
                <a:ea typeface="Arial"/>
                <a:cs typeface="Arial"/>
              </a:rPr>
              <a:t> pour la création de matériel pédagogique, de conférences et de séminaires.  </a:t>
            </a:r>
            <a:endParaRPr sz="1500" i="0" u="none" strike="noStrike" cap="none" spc="0">
              <a:solidFill>
                <a:schemeClr val="tx1"/>
              </a:solidFill>
              <a:latin typeface="Arial"/>
              <a:cs typeface="Arial"/>
            </a:endParaRPr>
          </a:p>
          <a:p>
            <a:pPr marL="720000" marR="0" indent="-288000" algn="l">
              <a:lnSpc>
                <a:spcPct val="114999"/>
              </a:lnSpc>
              <a:spcBef>
                <a:spcPts val="564"/>
              </a:spcBef>
              <a:spcAft>
                <a:spcPts val="0"/>
              </a:spcAft>
              <a:buClr>
                <a:schemeClr val="accent6"/>
              </a:buClr>
              <a:buFont typeface="Courier New"/>
              <a:buChar char="o"/>
              <a:defRPr/>
            </a:pPr>
            <a:r>
              <a:rPr lang="fr-FR" sz="1500" b="1" i="0" u="none" strike="noStrike" cap="none" spc="0">
                <a:solidFill>
                  <a:schemeClr val="tx1"/>
                </a:solidFill>
                <a:latin typeface="Arial"/>
                <a:ea typeface="Arial"/>
                <a:cs typeface="Arial"/>
              </a:rPr>
              <a:t>Professionnels :</a:t>
            </a:r>
            <a:r>
              <a:rPr lang="fr-FR" sz="1500" b="0" i="0" u="none" strike="noStrike" cap="none" spc="0">
                <a:solidFill>
                  <a:schemeClr val="tx1"/>
                </a:solidFill>
                <a:latin typeface="Arial"/>
                <a:ea typeface="Arial"/>
                <a:cs typeface="Arial"/>
              </a:rPr>
              <a:t> pour présenter des rapports, des plans et des stratégies lors de réunions et de conférences.</a:t>
            </a:r>
            <a:r>
              <a:rPr lang="fr-FR" sz="1500" b="0" i="0" u="none" strike="noStrike" cap="none" spc="0">
                <a:solidFill>
                  <a:schemeClr val="tx1"/>
                </a:solidFill>
                <a:latin typeface="Arial"/>
                <a:ea typeface="Arial"/>
                <a:cs typeface="Arial"/>
              </a:rPr>
              <a:t>  </a:t>
            </a:r>
            <a:endParaRPr sz="1500" b="0" i="0" u="none" strike="noStrike" cap="none" spc="0">
              <a:solidFill>
                <a:schemeClr val="tx1"/>
              </a:solidFill>
              <a:latin typeface="Arial"/>
              <a:cs typeface="Arial"/>
            </a:endParaRPr>
          </a:p>
          <a:p>
            <a:pPr marL="720000" marR="0" indent="-288000" algn="l">
              <a:lnSpc>
                <a:spcPct val="114999"/>
              </a:lnSpc>
              <a:spcBef>
                <a:spcPts val="564"/>
              </a:spcBef>
              <a:spcAft>
                <a:spcPts val="0"/>
              </a:spcAft>
              <a:buClr>
                <a:schemeClr val="accent6"/>
              </a:buClr>
              <a:buFont typeface="Courier New"/>
              <a:buChar char="o"/>
              <a:defRPr/>
            </a:pPr>
            <a:r>
              <a:rPr lang="fr-FR" sz="1500" b="1" i="0" u="none" strike="noStrike" cap="none" spc="0">
                <a:solidFill>
                  <a:schemeClr val="tx1"/>
                </a:solidFill>
                <a:latin typeface="Arial"/>
                <a:ea typeface="Arial"/>
                <a:cs typeface="Arial"/>
              </a:rPr>
              <a:t>Spécialistes du marketing et de la publicité :</a:t>
            </a:r>
            <a:r>
              <a:rPr lang="fr-FR" sz="1500" b="0" i="0" u="none" strike="noStrike" cap="none" spc="0">
                <a:solidFill>
                  <a:schemeClr val="tx1"/>
                </a:solidFill>
                <a:latin typeface="Arial"/>
                <a:ea typeface="Arial"/>
                <a:cs typeface="Arial"/>
              </a:rPr>
              <a:t> pour présenter des campagnes de marketing et de publicité.  </a:t>
            </a:r>
            <a:endParaRPr sz="1500" b="0" i="0" u="none" strike="noStrike" cap="none" spc="0">
              <a:solidFill>
                <a:schemeClr val="tx1"/>
              </a:solidFill>
              <a:latin typeface="Arial"/>
              <a:cs typeface="Arial"/>
            </a:endParaRPr>
          </a:p>
          <a:p>
            <a:pPr marL="720000" marR="0" indent="-288000" algn="l">
              <a:lnSpc>
                <a:spcPct val="114999"/>
              </a:lnSpc>
              <a:spcBef>
                <a:spcPts val="564"/>
              </a:spcBef>
              <a:spcAft>
                <a:spcPts val="0"/>
              </a:spcAft>
              <a:buClr>
                <a:schemeClr val="accent6"/>
              </a:buClr>
              <a:buFont typeface="Courier New"/>
              <a:buChar char="o"/>
              <a:defRPr/>
            </a:pPr>
            <a:r>
              <a:rPr lang="fr-FR" sz="1500" b="1" i="0" u="none" strike="noStrike" cap="none" spc="0">
                <a:solidFill>
                  <a:schemeClr val="tx1"/>
                </a:solidFill>
                <a:latin typeface="Arial"/>
                <a:ea typeface="Arial"/>
                <a:cs typeface="Arial"/>
              </a:rPr>
              <a:t>Chercheurs :</a:t>
            </a:r>
            <a:r>
              <a:rPr lang="fr-FR" sz="1500" b="0" i="0" u="none" strike="noStrike" cap="none" spc="0">
                <a:solidFill>
                  <a:schemeClr val="tx1"/>
                </a:solidFill>
                <a:latin typeface="Arial"/>
                <a:ea typeface="Arial"/>
                <a:cs typeface="Arial"/>
              </a:rPr>
              <a:t> pour présenter les résultats de la recherche et les données scientifiques.  </a:t>
            </a:r>
            <a:endParaRPr sz="1500" i="0" u="none" strike="noStrike" cap="none" spc="0">
              <a:solidFill>
                <a:schemeClr val="tx1"/>
              </a:solidFill>
              <a:latin typeface="Arial"/>
              <a:cs typeface="Arial"/>
            </a:endParaRPr>
          </a:p>
          <a:p>
            <a:pPr marL="720000" marR="0" indent="-288000" algn="l" defTabSz="914400">
              <a:lnSpc>
                <a:spcPct val="114999"/>
              </a:lnSpc>
              <a:spcBef>
                <a:spcPts val="564"/>
              </a:spcBef>
              <a:spcAft>
                <a:spcPts val="0"/>
              </a:spcAft>
              <a:buClr>
                <a:schemeClr val="accent6"/>
              </a:buClr>
              <a:buFont typeface="Courier New"/>
              <a:buChar char="o"/>
              <a:defRPr/>
            </a:pPr>
            <a:r>
              <a:rPr lang="fr-FR" sz="1500" b="1" i="0" u="none" strike="noStrike" cap="none" spc="0">
                <a:solidFill>
                  <a:schemeClr val="tx1"/>
                </a:solidFill>
                <a:latin typeface="Arial"/>
                <a:ea typeface="Arial"/>
                <a:cs typeface="Arial"/>
              </a:rPr>
              <a:t>Organisateurs d'événements :</a:t>
            </a:r>
            <a:r>
              <a:rPr lang="fr-FR" sz="1500" b="0" i="0" u="none" strike="noStrike" cap="none" spc="0">
                <a:solidFill>
                  <a:schemeClr val="tx1"/>
                </a:solidFill>
                <a:latin typeface="Arial"/>
                <a:ea typeface="Arial"/>
                <a:cs typeface="Arial"/>
              </a:rPr>
              <a:t> pour l'examen des programmes ou des instructions relatifs aux événements.</a:t>
            </a:r>
            <a:endParaRPr sz="7200" b="0" i="0" u="none" strike="noStrike" cap="none" spc="0">
              <a:solidFill>
                <a:schemeClr val="tx1"/>
              </a:solidFill>
              <a:latin typeface="Arial"/>
              <a:cs typeface="Arial"/>
            </a:endParaRPr>
          </a:p>
        </p:txBody>
      </p:sp>
      <p:sp>
        <p:nvSpPr>
          <p:cNvPr id="1125352934" name="Slide title"/>
          <p:cNvSpPr>
            <a:spLocks noGrp="1"/>
          </p:cNvSpPr>
          <p:nvPr>
            <p:ph type="title"/>
          </p:nvPr>
        </p:nvSpPr>
        <p:spPr bwMode="auto">
          <a:xfrm rot="0" flipH="0" flipV="0">
            <a:off x="1522800" y="694800"/>
            <a:ext cx="8018502" cy="1496417"/>
          </a:xfrm>
        </p:spPr>
        <p:txBody>
          <a:bodyPr/>
          <a:lstStyle/>
          <a:p>
            <a:pPr>
              <a:defRPr/>
            </a:pPr>
            <a:r>
              <a:rPr lang="fr-FR" sz="3200" b="1" i="1" u="none" strike="noStrike" cap="none" spc="0">
                <a:solidFill>
                  <a:srgbClr val="5982DB"/>
                </a:solidFill>
                <a:latin typeface="Arial"/>
                <a:ea typeface="Arial"/>
                <a:cs typeface="Arial"/>
              </a:rPr>
              <a:t>Qui utilise</a:t>
            </a:r>
            <a:r>
              <a:rPr lang="fr-FR" sz="3200" b="1" i="1" u="none" strike="noStrike" cap="none" spc="0">
                <a:solidFill>
                  <a:schemeClr val="accent6"/>
                </a:solidFill>
                <a:latin typeface="Arial"/>
                <a:ea typeface="Arial"/>
                <a:cs typeface="Arial"/>
              </a:rPr>
              <a:t> </a:t>
            </a:r>
            <a:br>
              <a:rPr lang="fr-FR" sz="3200" b="1" i="1" u="none" strike="noStrike" cap="none" spc="0">
                <a:solidFill>
                  <a:schemeClr val="accent6"/>
                </a:solidFill>
                <a:latin typeface="Arial"/>
                <a:ea typeface="Arial"/>
                <a:cs typeface="Arial"/>
              </a:rPr>
            </a:br>
            <a:r>
              <a:rPr lang="fr-FR" sz="3200" b="1" i="1" u="none" strike="noStrike" cap="none" spc="0">
                <a:solidFill>
                  <a:schemeClr val="tx1"/>
                </a:solidFill>
                <a:latin typeface="Arial"/>
                <a:ea typeface="Arial"/>
                <a:cs typeface="Arial"/>
              </a:rPr>
              <a:t>les éditeurs de présentations ?</a:t>
            </a:r>
            <a:endParaRPr>
              <a:latin typeface="Arial"/>
              <a:cs typeface="Arial"/>
            </a:endParaRPr>
          </a:p>
        </p:txBody>
      </p:sp>
      <p:grpSp>
        <p:nvGrpSpPr>
          <p:cNvPr id="1932880713" name=""/>
          <p:cNvGrpSpPr/>
          <p:nvPr/>
        </p:nvGrpSpPr>
        <p:grpSpPr bwMode="auto">
          <a:xfrm rot="0" flipH="0" flipV="0">
            <a:off x="9564624" y="5413248"/>
            <a:ext cx="2001021" cy="214077"/>
            <a:chOff x="0" y="0"/>
            <a:chExt cx="2001021" cy="214077"/>
          </a:xfrm>
        </p:grpSpPr>
        <p:sp>
          <p:nvSpPr>
            <p:cNvPr id="1991158579" name=""/>
            <p:cNvSpPr txBox="1"/>
            <p:nvPr/>
          </p:nvSpPr>
          <p:spPr bwMode="auto">
            <a:xfrm flipH="0" flipV="0">
              <a:off x="0" y="0"/>
              <a:ext cx="254096" cy="213719"/>
            </a:xfrm>
            <a:prstGeom prst="rect">
              <a:avLst/>
            </a:prstGeom>
            <a:noFill/>
          </p:spPr>
          <p:txBody>
            <a:bodyPr vertOverflow="overflow" horzOverflow="overflow" vert="horz" wrap="square" lIns="91440" tIns="45720" rIns="91440" bIns="45720" numCol="1" spcCol="0" rtlCol="0" fromWordArt="0" anchor="ctr" anchorCtr="0" forceAA="0" upright="0" compatLnSpc="0">
              <a:spAutoFit/>
            </a:bodyPr>
            <a:p>
              <a:pPr>
                <a:defRPr/>
              </a:pPr>
              <a:r>
                <a:rPr lang="en-US" sz="800" b="1">
                  <a:solidFill>
                    <a:schemeClr val="accent6"/>
                  </a:solidFill>
                  <a:latin typeface="Open Sans"/>
                  <a:ea typeface="Open Sans"/>
                  <a:cs typeface="Open Sans"/>
                </a:rPr>
                <a:t>%</a:t>
              </a:r>
              <a:endParaRPr lang="en-US" sz="800" b="1">
                <a:solidFill>
                  <a:schemeClr val="accent6"/>
                </a:solidFill>
                <a:latin typeface="Open Sans"/>
                <a:cs typeface="Open Sans"/>
              </a:endParaRPr>
            </a:p>
          </p:txBody>
        </p:sp>
        <p:sp>
          <p:nvSpPr>
            <p:cNvPr id="1569723838" name=""/>
            <p:cNvSpPr txBox="1"/>
            <p:nvPr/>
          </p:nvSpPr>
          <p:spPr bwMode="auto">
            <a:xfrm rot="0" flipH="0" flipV="0">
              <a:off x="440521" y="0"/>
              <a:ext cx="254096" cy="213719"/>
            </a:xfrm>
            <a:prstGeom prst="rect">
              <a:avLst/>
            </a:prstGeom>
            <a:noFill/>
          </p:spPr>
          <p:txBody>
            <a:bodyPr vertOverflow="overflow" horzOverflow="overflow" vert="horz" wrap="square" lIns="91440" tIns="45720" rIns="91440" bIns="45720" numCol="1" spcCol="0" rtlCol="0" fromWordArt="0" anchor="ctr" anchorCtr="0" forceAA="0" upright="0" compatLnSpc="0">
              <a:spAutoFit/>
            </a:bodyPr>
            <a:p>
              <a:pPr>
                <a:defRPr/>
              </a:pPr>
              <a:r>
                <a:rPr lang="en-US" sz="800" b="1">
                  <a:solidFill>
                    <a:schemeClr val="accent6"/>
                  </a:solidFill>
                  <a:latin typeface="Open Sans"/>
                  <a:ea typeface="Open Sans"/>
                  <a:cs typeface="Open Sans"/>
                </a:rPr>
                <a:t>%</a:t>
              </a:r>
              <a:endParaRPr lang="en-US" sz="800" b="1">
                <a:solidFill>
                  <a:schemeClr val="accent6"/>
                </a:solidFill>
                <a:latin typeface="Open Sans"/>
                <a:cs typeface="Open Sans"/>
              </a:endParaRPr>
            </a:p>
          </p:txBody>
        </p:sp>
        <p:sp>
          <p:nvSpPr>
            <p:cNvPr id="15734069" name=""/>
            <p:cNvSpPr txBox="1"/>
            <p:nvPr/>
          </p:nvSpPr>
          <p:spPr bwMode="auto">
            <a:xfrm rot="0" flipH="0" flipV="0">
              <a:off x="873627" y="0"/>
              <a:ext cx="254096" cy="213719"/>
            </a:xfrm>
            <a:prstGeom prst="rect">
              <a:avLst/>
            </a:prstGeom>
            <a:noFill/>
          </p:spPr>
          <p:txBody>
            <a:bodyPr vertOverflow="overflow" horzOverflow="overflow" vert="horz" wrap="square" lIns="91440" tIns="45720" rIns="91440" bIns="45720" numCol="1" spcCol="0" rtlCol="0" fromWordArt="0" anchor="ctr" anchorCtr="0" forceAA="0" upright="0" compatLnSpc="0">
              <a:spAutoFit/>
            </a:bodyPr>
            <a:p>
              <a:pPr>
                <a:defRPr/>
              </a:pPr>
              <a:r>
                <a:rPr lang="en-US" sz="800" b="1">
                  <a:solidFill>
                    <a:schemeClr val="accent6"/>
                  </a:solidFill>
                  <a:latin typeface="Open Sans"/>
                  <a:ea typeface="Open Sans"/>
                  <a:cs typeface="Open Sans"/>
                </a:rPr>
                <a:t>%</a:t>
              </a:r>
              <a:endParaRPr lang="en-US" sz="800" b="1">
                <a:solidFill>
                  <a:schemeClr val="accent6"/>
                </a:solidFill>
                <a:latin typeface="Open Sans"/>
                <a:cs typeface="Open Sans"/>
              </a:endParaRPr>
            </a:p>
          </p:txBody>
        </p:sp>
        <p:sp>
          <p:nvSpPr>
            <p:cNvPr id="1409046712" name=""/>
            <p:cNvSpPr txBox="1"/>
            <p:nvPr/>
          </p:nvSpPr>
          <p:spPr bwMode="auto">
            <a:xfrm rot="0" flipH="0" flipV="0">
              <a:off x="1313818" y="0"/>
              <a:ext cx="254096" cy="213719"/>
            </a:xfrm>
            <a:prstGeom prst="rect">
              <a:avLst/>
            </a:prstGeom>
            <a:noFill/>
          </p:spPr>
          <p:txBody>
            <a:bodyPr vertOverflow="overflow" horzOverflow="overflow" vert="horz" wrap="square" lIns="91440" tIns="45720" rIns="91440" bIns="45720" numCol="1" spcCol="0" rtlCol="0" fromWordArt="0" anchor="ctr" anchorCtr="0" forceAA="0" upright="0" compatLnSpc="0">
              <a:spAutoFit/>
            </a:bodyPr>
            <a:p>
              <a:pPr>
                <a:defRPr/>
              </a:pPr>
              <a:r>
                <a:rPr lang="en-US" sz="800" b="1">
                  <a:solidFill>
                    <a:schemeClr val="accent6"/>
                  </a:solidFill>
                  <a:latin typeface="Open Sans"/>
                  <a:ea typeface="Open Sans"/>
                  <a:cs typeface="Open Sans"/>
                </a:rPr>
                <a:t>%</a:t>
              </a:r>
              <a:endParaRPr lang="en-US" sz="800" b="1">
                <a:solidFill>
                  <a:schemeClr val="accent6"/>
                </a:solidFill>
                <a:latin typeface="Open Sans"/>
                <a:cs typeface="Open Sans"/>
              </a:endParaRPr>
            </a:p>
          </p:txBody>
        </p:sp>
        <p:sp>
          <p:nvSpPr>
            <p:cNvPr id="2083619230" name=""/>
            <p:cNvSpPr txBox="1"/>
            <p:nvPr/>
          </p:nvSpPr>
          <p:spPr bwMode="auto">
            <a:xfrm rot="0" flipH="0" flipV="0">
              <a:off x="1746925" y="357"/>
              <a:ext cx="254096" cy="213719"/>
            </a:xfrm>
            <a:prstGeom prst="rect">
              <a:avLst/>
            </a:prstGeom>
            <a:noFill/>
          </p:spPr>
          <p:txBody>
            <a:bodyPr vertOverflow="overflow" horzOverflow="overflow" vert="horz" wrap="square" lIns="91440" tIns="45720" rIns="91440" bIns="45720" numCol="1" spcCol="0" rtlCol="0" fromWordArt="0" anchor="ctr" anchorCtr="0" forceAA="0" upright="0" compatLnSpc="0">
              <a:spAutoFit/>
            </a:bodyPr>
            <a:p>
              <a:pPr>
                <a:defRPr/>
              </a:pPr>
              <a:r>
                <a:rPr lang="en-US" sz="800" b="1">
                  <a:solidFill>
                    <a:schemeClr val="accent6"/>
                  </a:solidFill>
                  <a:latin typeface="Open Sans"/>
                  <a:ea typeface="Open Sans"/>
                  <a:cs typeface="Open Sans"/>
                </a:rPr>
                <a:t>%</a:t>
              </a:r>
              <a:endParaRPr lang="en-US" sz="800" b="1">
                <a:solidFill>
                  <a:schemeClr val="accent6"/>
                </a:solidFill>
                <a:latin typeface="Open Sans"/>
                <a:cs typeface="Open Sans"/>
              </a:endParaRPr>
            </a:p>
          </p:txBody>
        </p:sp>
      </p:grpSp>
      <p:sp>
        <p:nvSpPr>
          <p:cNvPr id="798076623" name="Slide Number Placeholder 5"/>
          <p:cNvSpPr>
            <a:spLocks noGrp="1"/>
          </p:cNvSpPr>
          <p:nvPr>
            <p:ph type="sldNum" sz="quarter" idx="12"/>
          </p:nvPr>
        </p:nvSpPr>
        <p:spPr bwMode="auto"/>
        <p:txBody>
          <a:bodyPr/>
          <a:lstStyle/>
          <a:p>
            <a:pPr>
              <a:defRPr/>
            </a:pPr>
            <a:fld id="{35B10C36-A322-B279-7817-4B9FDA3D7602}"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15" presetID="8" presetClass="emph" presetSubtype="0" fill="hold" grpId="0" nodeType="withEffect">
                                  <p:stCondLst>
                                    <p:cond delay="0"/>
                                  </p:stCondLst>
                                  <p:childTnLst>
                                    <p:animRot by="21600000">
                                      <p:cBhvr>
                                        <p:cTn id="16" dur="2000" fill="hold"/>
                                        <p:tgtEl>
                                          <p:spTgt spid="609356707"/>
                                        </p:tgtEl>
                                        <p:attrNameLst>
                                          <p:attrName>r</p:attrName>
                                        </p:attrNameLst>
                                      </p:cBhvr>
                                    </p:animRot>
                                  </p:childTnLst>
                                </p:cTn>
                              </p:par>
                              <p:par>
                                <p:cTn id="13"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4" dur="2000" fill="hold"/>
                                        <p:tgtEl>
                                          <p:spTgt spid="564071637"/>
                                        </p:tgtEl>
                                        <p:attrNameLst>
                                          <p:attrName>ppt_x</p:attrName>
                                          <p:attrName>ppt_y</p:attrName>
                                        </p:attrNameLst>
                                      </p:cBhvr>
                                    </p:animMotion>
                                  </p:childTnLst>
                                </p:cTn>
                              </p:par>
                              <p:par>
                                <p:cTn id="10" presetID="26" presetClass="emph" presetSubtype="0" fill="hold" grpId="0" nodeType="withEffect">
                                  <p:stCondLst>
                                    <p:cond delay="1000"/>
                                  </p:stCondLst>
                                  <p:childTnLst>
                                    <p:animEffect transition="out" filter="fade">
                                      <p:cBhvr>
                                        <p:cTn id="12" dur="2000" tmFilter="0, 0; .2, .5; .8, .5; 1, 0"/>
                                        <p:tgtEl>
                                          <p:spTgt spid="1932880713"/>
                                        </p:tgtEl>
                                      </p:cBhvr>
                                    </p:animEffect>
                                    <p:animScale>
                                      <p:cBhvr>
                                        <p:cTn id="11" dur="1000" autoRev="1" fill="hold"/>
                                        <p:tgtEl>
                                          <p:spTgt spid="1932880713"/>
                                        </p:tgtEl>
                                      </p:cBhvr>
                                      <p:by x="105000" y="105000"/>
                                    </p:animScale>
                                  </p:childTnLst>
                                </p:cTn>
                              </p:par>
                              <p:par>
                                <p:cTn id="5" presetID="45" presetClass="entr" presetSubtype="0" fill="hold" grpId="0" nodeType="withEffect">
                                  <p:stCondLst>
                                    <p:cond delay="0"/>
                                  </p:stCondLst>
                                  <p:childTnLst>
                                    <p:set>
                                      <p:cBhvr>
                                        <p:cTn id="9" dur="1" fill="hold">
                                          <p:stCondLst>
                                            <p:cond delay="0"/>
                                          </p:stCondLst>
                                        </p:cTn>
                                        <p:tgtEl>
                                          <p:spTgt spid="1042125312"/>
                                        </p:tgtEl>
                                        <p:attrNameLst>
                                          <p:attrName>style.visibility</p:attrName>
                                        </p:attrNameLst>
                                      </p:cBhvr>
                                      <p:to>
                                        <p:strVal val="visible"/>
                                      </p:to>
                                    </p:set>
                                    <p:animEffect transition="in" filter="fade">
                                      <p:cBhvr>
                                        <p:cTn id="8" dur="2000"/>
                                        <p:tgtEl>
                                          <p:spTgt spid="1042125312"/>
                                        </p:tgtEl>
                                      </p:cBhvr>
                                    </p:animEffect>
                                    <p:anim calcmode="lin" valueType="num">
                                      <p:cBhvr>
                                        <p:cTn id="7" dur="2000" fill="hold"/>
                                        <p:tgtEl>
                                          <p:spTgt spid="1042125312"/>
                                        </p:tgtEl>
                                        <p:attrNameLst>
                                          <p:attrName>ppt_w</p:attrName>
                                        </p:attrNameLst>
                                      </p:cBhvr>
                                      <p:tavLst>
                                        <p:tav tm="0" fmla="#ppt_w*sin(2.5*pi*$)">
                                          <p:val>
                                            <p:fltVal val="0"/>
                                          </p:val>
                                        </p:tav>
                                        <p:tav tm="100000">
                                          <p:val>
                                            <p:fltVal val="1"/>
                                          </p:val>
                                        </p:tav>
                                      </p:tavLst>
                                    </p:anim>
                                    <p:anim calcmode="lin" valueType="num">
                                      <p:cBhvr>
                                        <p:cTn id="6" dur="2000" fill="hold"/>
                                        <p:tgtEl>
                                          <p:spTgt spid="10421253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1453450655" name=""/>
          <p:cNvSpPr/>
          <p:nvPr/>
        </p:nvSpPr>
        <p:spPr bwMode="auto">
          <a:xfrm rot="0" flipH="0" flipV="0">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141364887" name=""/>
          <p:cNvSpPr/>
          <p:nvPr/>
        </p:nvSpPr>
        <p:spPr bwMode="auto">
          <a:xfrm rot="0" flipH="0" flipV="0">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346586735" name=""/>
          <p:cNvSpPr/>
          <p:nvPr/>
        </p:nvSpPr>
        <p:spPr bwMode="auto">
          <a:xfrm rot="0" flipH="1" flipV="0">
            <a:off x="9234522" y="1177923"/>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26181198" name="Slide text"/>
          <p:cNvSpPr>
            <a:spLocks noGrp="1"/>
          </p:cNvSpPr>
          <p:nvPr>
            <p:ph idx="1"/>
          </p:nvPr>
        </p:nvSpPr>
        <p:spPr bwMode="auto">
          <a:xfrm rot="0" flipH="0" flipV="0">
            <a:off x="1522800" y="2289600"/>
            <a:ext cx="9889773" cy="3869901"/>
          </a:xfrm>
        </p:spPr>
        <p:txBody>
          <a:bodyPr vertOverflow="overflow" horzOverflow="overflow" vert="horz" wrap="square" lIns="91440" tIns="45720" rIns="91440" bIns="45720" numCol="1" spcCol="0" rtlCol="0" fromWordArt="0" anchor="t" anchorCtr="0" forceAA="0" upright="0" compatLnSpc="0">
            <a:normAutofit/>
          </a:bodyPr>
          <a:lstStyle/>
          <a:p>
            <a:pPr marL="0" marR="0" indent="0" algn="l">
              <a:lnSpc>
                <a:spcPct val="114999"/>
              </a:lnSpc>
              <a:spcBef>
                <a:spcPts val="0"/>
              </a:spcBef>
              <a:spcAft>
                <a:spcPts val="1700"/>
              </a:spcAft>
              <a:buFont typeface="Arial"/>
              <a:buNone/>
              <a:defRPr/>
            </a:pPr>
            <a:r>
              <a:rPr lang="fr-FR" sz="1600" b="1" i="0" u="none" strike="noStrike" cap="none" spc="0">
                <a:solidFill>
                  <a:schemeClr val="accent6"/>
                </a:solidFill>
                <a:latin typeface="Arial"/>
                <a:ea typeface="Arial"/>
                <a:cs typeface="Arial"/>
              </a:rPr>
              <a:t>Les objectifs de l'utilisation sont les suivants :</a:t>
            </a:r>
            <a:endParaRPr lang="fr-FR" sz="1600" b="0" i="0" u="none" strike="noStrike" cap="none" spc="0">
              <a:solidFill>
                <a:schemeClr val="tx1"/>
              </a:solidFill>
              <a:latin typeface="Arial"/>
              <a:cs typeface="Arial"/>
            </a:endParaRPr>
          </a:p>
          <a:p>
            <a:pPr marL="720000" marR="0" indent="-288000" algn="l">
              <a:lnSpc>
                <a:spcPct val="114999"/>
              </a:lnSpc>
              <a:spcBef>
                <a:spcPts val="565"/>
              </a:spcBef>
              <a:spcAft>
                <a:spcPts val="0"/>
              </a:spcAft>
              <a:buClr>
                <a:schemeClr val="accent6"/>
              </a:buClr>
              <a:buFont typeface="Courier New"/>
              <a:buChar char="o"/>
              <a:defRPr/>
            </a:pPr>
            <a:r>
              <a:rPr lang="fr-FR" sz="1600" b="1" i="0" u="none" strike="noStrike" cap="none" spc="0">
                <a:solidFill>
                  <a:schemeClr val="tx1"/>
                </a:solidFill>
                <a:latin typeface="Arial"/>
                <a:ea typeface="Arial"/>
                <a:cs typeface="Arial"/>
              </a:rPr>
              <a:t>Éducation et apprentissage :</a:t>
            </a:r>
            <a:r>
              <a:rPr lang="fr-FR" sz="1600" b="0" i="0" u="none" strike="noStrike" cap="none" spc="0">
                <a:solidFill>
                  <a:schemeClr val="tx1"/>
                </a:solidFill>
                <a:latin typeface="Arial"/>
                <a:ea typeface="Arial"/>
                <a:cs typeface="Arial"/>
              </a:rPr>
              <a:t> amélioration de la compréhension et de la rétention de l'information.  </a:t>
            </a:r>
            <a:endParaRPr lang="fr-FR" sz="1600" i="0" u="none" strike="noStrike" cap="none" spc="0">
              <a:solidFill>
                <a:schemeClr val="tx1"/>
              </a:solidFill>
              <a:latin typeface="Arial"/>
              <a:cs typeface="Arial"/>
            </a:endParaRPr>
          </a:p>
          <a:p>
            <a:pPr marL="720000" marR="0" indent="-288000" algn="l">
              <a:lnSpc>
                <a:spcPct val="114999"/>
              </a:lnSpc>
              <a:spcBef>
                <a:spcPts val="565"/>
              </a:spcBef>
              <a:spcAft>
                <a:spcPts val="0"/>
              </a:spcAft>
              <a:buClr>
                <a:schemeClr val="accent6"/>
              </a:buClr>
              <a:buFont typeface="Courier New"/>
              <a:buChar char="o"/>
              <a:defRPr/>
            </a:pPr>
            <a:r>
              <a:rPr lang="fr-FR" sz="1600" b="1" i="0" u="none" strike="noStrike" cap="none" spc="0">
                <a:solidFill>
                  <a:schemeClr val="tx1"/>
                </a:solidFill>
                <a:latin typeface="Arial"/>
                <a:ea typeface="Arial"/>
                <a:cs typeface="Arial"/>
              </a:rPr>
              <a:t>Communication d'idées : </a:t>
            </a:r>
            <a:r>
              <a:rPr lang="fr-FR" sz="1600" b="0" i="0" u="none" strike="noStrike" cap="none" spc="0">
                <a:solidFill>
                  <a:schemeClr val="tx1"/>
                </a:solidFill>
                <a:latin typeface="Arial"/>
                <a:ea typeface="Arial"/>
                <a:cs typeface="Arial"/>
              </a:rPr>
              <a:t>présentation claire et efficace de concepts complexes.  </a:t>
            </a:r>
            <a:endParaRPr lang="fr-FR" sz="1600" i="0" u="none" strike="noStrike" cap="none" spc="0">
              <a:solidFill>
                <a:schemeClr val="tx1"/>
              </a:solidFill>
              <a:latin typeface="Arial"/>
              <a:cs typeface="Arial"/>
            </a:endParaRPr>
          </a:p>
          <a:p>
            <a:pPr marL="720000" marR="0" indent="-288000" algn="l">
              <a:lnSpc>
                <a:spcPct val="114999"/>
              </a:lnSpc>
              <a:spcBef>
                <a:spcPts val="565"/>
              </a:spcBef>
              <a:spcAft>
                <a:spcPts val="0"/>
              </a:spcAft>
              <a:buClr>
                <a:schemeClr val="accent6"/>
              </a:buClr>
              <a:buFont typeface="Courier New"/>
              <a:buChar char="o"/>
              <a:defRPr/>
            </a:pPr>
            <a:r>
              <a:rPr lang="fr-FR" sz="1600" b="1" i="0" u="none" strike="noStrike" cap="none" spc="0">
                <a:solidFill>
                  <a:schemeClr val="tx1"/>
                </a:solidFill>
                <a:latin typeface="Arial"/>
                <a:ea typeface="Arial"/>
                <a:cs typeface="Arial"/>
              </a:rPr>
              <a:t>Persuasion et influence </a:t>
            </a:r>
            <a:r>
              <a:rPr lang="fr-FR" sz="1600" b="1" i="0" u="none" strike="noStrike" cap="none" spc="0">
                <a:solidFill>
                  <a:schemeClr val="tx1"/>
                </a:solidFill>
                <a:latin typeface="Arial"/>
                <a:ea typeface="Arial"/>
                <a:cs typeface="Arial"/>
              </a:rPr>
              <a:t>:</a:t>
            </a:r>
            <a:r>
              <a:rPr lang="fr-FR" sz="1600" b="0" i="0" u="none" strike="noStrike" cap="none" spc="0">
                <a:solidFill>
                  <a:schemeClr val="tx1"/>
                </a:solidFill>
                <a:latin typeface="Arial"/>
                <a:ea typeface="Arial"/>
                <a:cs typeface="Arial"/>
              </a:rPr>
              <a:t> so</a:t>
            </a:r>
            <a:r>
              <a:rPr lang="fr-FR" sz="1600" b="0" i="0" u="none" strike="noStrike" cap="none" spc="0">
                <a:solidFill>
                  <a:schemeClr val="tx1"/>
                </a:solidFill>
                <a:latin typeface="Arial"/>
                <a:ea typeface="Arial"/>
                <a:cs typeface="Arial"/>
              </a:rPr>
              <a:t>utien des arguments à l'aide d'éléments visuels pour plus d'impact.  </a:t>
            </a:r>
            <a:endParaRPr lang="fr-FR" sz="1600" b="0" i="0" u="none" strike="noStrike" cap="none" spc="0">
              <a:solidFill>
                <a:schemeClr val="tx1"/>
              </a:solidFill>
              <a:latin typeface="Arial"/>
              <a:cs typeface="Arial"/>
            </a:endParaRPr>
          </a:p>
          <a:p>
            <a:pPr marL="720000" marR="0" indent="-288000" algn="l">
              <a:lnSpc>
                <a:spcPct val="114999"/>
              </a:lnSpc>
              <a:spcBef>
                <a:spcPts val="565"/>
              </a:spcBef>
              <a:spcAft>
                <a:spcPts val="0"/>
              </a:spcAft>
              <a:buClr>
                <a:schemeClr val="accent6"/>
              </a:buClr>
              <a:buFont typeface="Courier New"/>
              <a:buChar char="o"/>
              <a:defRPr/>
            </a:pPr>
            <a:r>
              <a:rPr lang="fr-FR" sz="1600" b="1" i="0" u="none" strike="noStrike" cap="none" spc="0">
                <a:solidFill>
                  <a:schemeClr val="tx1"/>
                </a:solidFill>
                <a:latin typeface="Arial"/>
                <a:ea typeface="Arial"/>
                <a:cs typeface="Arial"/>
              </a:rPr>
              <a:t>Visualisation des données :</a:t>
            </a:r>
            <a:r>
              <a:rPr lang="fr-FR" sz="1600" b="0" i="0" u="none" strike="noStrike" cap="none" spc="0">
                <a:solidFill>
                  <a:schemeClr val="tx1"/>
                </a:solidFill>
                <a:latin typeface="Arial"/>
                <a:ea typeface="Arial"/>
                <a:cs typeface="Arial"/>
              </a:rPr>
              <a:t> présentation visuelle des statistiques et des analyses.  </a:t>
            </a:r>
            <a:endParaRPr sz="1600" b="0" i="0" u="none" strike="noStrike" cap="none" spc="0">
              <a:solidFill>
                <a:schemeClr val="tx1"/>
              </a:solidFill>
              <a:latin typeface="Arial"/>
              <a:cs typeface="Arial"/>
            </a:endParaRPr>
          </a:p>
        </p:txBody>
      </p:sp>
      <p:sp>
        <p:nvSpPr>
          <p:cNvPr id="380653740" name="Slide title"/>
          <p:cNvSpPr>
            <a:spLocks noGrp="1"/>
          </p:cNvSpPr>
          <p:nvPr>
            <p:ph type="title"/>
          </p:nvPr>
        </p:nvSpPr>
        <p:spPr bwMode="auto">
          <a:xfrm rot="0" flipH="0" flipV="0">
            <a:off x="1522800" y="694800"/>
            <a:ext cx="7972461" cy="1496418"/>
          </a:xfrm>
        </p:spPr>
        <p:txBody>
          <a:bodyPr vertOverflow="overflow" horzOverflow="overflow" vert="horz" wrap="square" lIns="91440" tIns="45720" rIns="91440" bIns="45720" numCol="1" spcCol="0" rtlCol="0" fromWordArt="0" anchor="ctr" anchorCtr="0" forceAA="0" upright="0" compatLnSpc="0">
            <a:normAutofit/>
          </a:bodyPr>
          <a:lstStyle/>
          <a:p>
            <a:pPr>
              <a:defRPr/>
            </a:pPr>
            <a:r>
              <a:rPr lang="fr-FR" sz="3200" b="1" i="1" u="none" strike="noStrike" cap="none" spc="0">
                <a:solidFill>
                  <a:schemeClr val="accent6"/>
                </a:solidFill>
                <a:latin typeface="Arial"/>
                <a:ea typeface="Arial"/>
                <a:cs typeface="Arial"/>
              </a:rPr>
              <a:t>À quoi</a:t>
            </a:r>
            <a:r>
              <a:rPr lang="fr-FR" sz="3200" b="1" i="1" u="none" strike="noStrike" cap="none" spc="0">
                <a:solidFill>
                  <a:schemeClr val="accent6"/>
                </a:solidFill>
                <a:latin typeface="Arial"/>
                <a:ea typeface="Arial"/>
                <a:cs typeface="Arial"/>
              </a:rPr>
              <a:t> </a:t>
            </a:r>
            <a:br>
              <a:rPr lang="fr-FR" sz="3200" b="1" i="1">
                <a:latin typeface="Arial"/>
                <a:ea typeface="Arial"/>
                <a:cs typeface="Arial"/>
              </a:rPr>
            </a:br>
            <a:r>
              <a:rPr lang="fr-FR" sz="3200" b="1" i="1" u="none" strike="noStrike" cap="none" spc="0">
                <a:solidFill>
                  <a:schemeClr val="tx1"/>
                </a:solidFill>
                <a:latin typeface="Arial"/>
                <a:ea typeface="Arial"/>
                <a:cs typeface="Arial"/>
              </a:rPr>
              <a:t>servent les éditeurs de présentations ?</a:t>
            </a:r>
            <a:endParaRPr>
              <a:latin typeface="Arial"/>
              <a:cs typeface="Arial"/>
            </a:endParaRPr>
          </a:p>
        </p:txBody>
      </p:sp>
      <p:sp>
        <p:nvSpPr>
          <p:cNvPr id="1371452416" name="Slide Number Placeholder 5"/>
          <p:cNvSpPr>
            <a:spLocks noGrp="1"/>
          </p:cNvSpPr>
          <p:nvPr>
            <p:ph type="sldNum" sz="quarter" idx="12"/>
          </p:nvPr>
        </p:nvSpPr>
        <p:spPr bwMode="auto"/>
        <p:txBody>
          <a:bodyPr/>
          <a:lstStyle/>
          <a:p>
            <a:pPr>
              <a:defRPr/>
            </a:pPr>
            <a:fld id="{691B4950-1934-A966-AB4C-24AE4F7939B6}"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12"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3" dur="2000" fill="hold"/>
                                        <p:tgtEl>
                                          <p:spTgt spid="1453450655"/>
                                        </p:tgtEl>
                                        <p:attrNameLst>
                                          <p:attrName>ppt_x</p:attrName>
                                          <p:attrName>ppt_y</p:attrName>
                                        </p:attrNameLst>
                                      </p:cBhvr>
                                    </p:animMotion>
                                  </p:childTnLst>
                                </p:cTn>
                              </p:par>
                              <p:par>
                                <p:cTn id="10" presetID="8" presetClass="emph" presetSubtype="0" fill="hold" grpId="0" nodeType="withEffect">
                                  <p:stCondLst>
                                    <p:cond delay="0"/>
                                  </p:stCondLst>
                                  <p:childTnLst>
                                    <p:animRot by="21600000">
                                      <p:cBhvr>
                                        <p:cTn id="11" dur="2000" fill="hold"/>
                                        <p:tgtEl>
                                          <p:spTgt spid="1141364887"/>
                                        </p:tgtEl>
                                        <p:attrNameLst>
                                          <p:attrName>r</p:attrName>
                                        </p:attrNameLst>
                                      </p:cBhvr>
                                    </p:animRot>
                                  </p:childTnLst>
                                </p:cTn>
                              </p:par>
                              <p:par>
                                <p:cTn id="5" presetID="45" presetClass="entr" presetSubtype="0" fill="hold" grpId="0" nodeType="withEffect">
                                  <p:stCondLst>
                                    <p:cond delay="0"/>
                                  </p:stCondLst>
                                  <p:childTnLst>
                                    <p:set>
                                      <p:cBhvr>
                                        <p:cTn id="9" dur="1" fill="hold">
                                          <p:stCondLst>
                                            <p:cond delay="0"/>
                                          </p:stCondLst>
                                        </p:cTn>
                                        <p:tgtEl>
                                          <p:spTgt spid="346586735"/>
                                        </p:tgtEl>
                                        <p:attrNameLst>
                                          <p:attrName>style.visibility</p:attrName>
                                        </p:attrNameLst>
                                      </p:cBhvr>
                                      <p:to>
                                        <p:strVal val="visible"/>
                                      </p:to>
                                    </p:set>
                                    <p:animEffect transition="in" filter="fade">
                                      <p:cBhvr>
                                        <p:cTn id="8" dur="2000"/>
                                        <p:tgtEl>
                                          <p:spTgt spid="346586735"/>
                                        </p:tgtEl>
                                      </p:cBhvr>
                                    </p:animEffect>
                                    <p:anim calcmode="lin" valueType="num">
                                      <p:cBhvr>
                                        <p:cTn id="7" dur="2000" fill="hold"/>
                                        <p:tgtEl>
                                          <p:spTgt spid="346586735"/>
                                        </p:tgtEl>
                                        <p:attrNameLst>
                                          <p:attrName>ppt_w</p:attrName>
                                        </p:attrNameLst>
                                      </p:cBhvr>
                                      <p:tavLst>
                                        <p:tav tm="0" fmla="#ppt_w*sin(2.5*pi*$)">
                                          <p:val>
                                            <p:fltVal val="0"/>
                                          </p:val>
                                        </p:tav>
                                        <p:tav tm="100000">
                                          <p:val>
                                            <p:fltVal val="1"/>
                                          </p:val>
                                        </p:tav>
                                      </p:tavLst>
                                    </p:anim>
                                    <p:anim calcmode="lin" valueType="num">
                                      <p:cBhvr>
                                        <p:cTn id="6" dur="2000" fill="hold"/>
                                        <p:tgtEl>
                                          <p:spTgt spid="34658673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515234479" name=""/>
          <p:cNvSpPr/>
          <p:nvPr/>
        </p:nvSpPr>
        <p:spPr bwMode="auto">
          <a:xfrm rot="0" flipH="0" flipV="0">
            <a:off x="10955372" y="1873247"/>
            <a:ext cx="914397"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12124825" name=""/>
          <p:cNvSpPr/>
          <p:nvPr/>
        </p:nvSpPr>
        <p:spPr bwMode="auto">
          <a:xfrm rot="0" flipH="0" flipV="0">
            <a:off x="8320122" y="5587997"/>
            <a:ext cx="914397"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775767860" name=""/>
          <p:cNvSpPr/>
          <p:nvPr/>
        </p:nvSpPr>
        <p:spPr bwMode="auto">
          <a:xfrm rot="0" flipH="1" flipV="0">
            <a:off x="9234522" y="1177922"/>
            <a:ext cx="523872" cy="523872"/>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988669087" name="Slide title"/>
          <p:cNvSpPr>
            <a:spLocks noGrp="1"/>
          </p:cNvSpPr>
          <p:nvPr>
            <p:ph type="title"/>
          </p:nvPr>
        </p:nvSpPr>
        <p:spPr bwMode="auto">
          <a:xfrm rot="0" flipH="0" flipV="0">
            <a:off x="1522798" y="694798"/>
            <a:ext cx="8235594" cy="1496415"/>
          </a:xfrm>
        </p:spPr>
        <p:txBody>
          <a:bodyPr vertOverflow="overflow" horzOverflow="overflow" vert="horz" wrap="square" lIns="91440" tIns="45720" rIns="91440" bIns="45720" numCol="1" spcCol="0" rtlCol="0" fromWordArt="0" anchor="ctr" anchorCtr="0" forceAA="0" upright="0" compatLnSpc="0">
            <a:normAutofit/>
          </a:bodyPr>
          <a:lstStyle/>
          <a:p>
            <a:pPr>
              <a:lnSpc>
                <a:spcPct val="100000"/>
              </a:lnSpc>
              <a:defRPr/>
            </a:pPr>
            <a:r>
              <a:rPr lang="fr-FR" sz="3200" b="1" i="1" u="none" strike="noStrike" cap="none" spc="0">
                <a:solidFill>
                  <a:schemeClr val="accent6"/>
                </a:solidFill>
                <a:latin typeface="Arial"/>
                <a:ea typeface="Arial"/>
                <a:cs typeface="Arial"/>
              </a:rPr>
              <a:t>Données sur l'utilisation des éditeurs de présentation</a:t>
            </a:r>
            <a:r>
              <a:rPr lang="fr-FR" sz="3200" b="1" i="1" u="none" strike="noStrike" cap="none" spc="0">
                <a:solidFill>
                  <a:schemeClr val="accent6"/>
                </a:solidFill>
                <a:latin typeface="Arial"/>
                <a:ea typeface="Arial"/>
                <a:cs typeface="Arial"/>
              </a:rPr>
              <a:t>s</a:t>
            </a:r>
            <a:r>
              <a:rPr lang="fr-FR" sz="3200" b="1" i="1" u="none" strike="noStrike" cap="none" spc="0">
                <a:solidFill>
                  <a:schemeClr val="tx1"/>
                </a:solidFill>
                <a:latin typeface="Arial"/>
                <a:ea typeface="Arial"/>
                <a:cs typeface="Arial"/>
              </a:rPr>
              <a:t> </a:t>
            </a:r>
            <a:r>
              <a:rPr lang="fr-FR" sz="3200" b="1" i="1" u="none" strike="noStrike" cap="none" spc="0">
                <a:solidFill>
                  <a:schemeClr val="tx1"/>
                </a:solidFill>
                <a:latin typeface="Arial"/>
                <a:ea typeface="Arial"/>
                <a:cs typeface="Arial"/>
              </a:rPr>
              <a:t>sous forme de tableau</a:t>
            </a:r>
            <a:endParaRPr>
              <a:latin typeface="Arial"/>
              <a:cs typeface="Arial"/>
            </a:endParaRPr>
          </a:p>
        </p:txBody>
      </p:sp>
      <p:graphicFrame>
        <p:nvGraphicFramePr>
          <p:cNvPr id="304635970" name=""/>
          <p:cNvGraphicFramePr>
            <a:graphicFrameLocks xmlns:a="http://schemas.openxmlformats.org/drawingml/2006/main"/>
          </p:cNvGraphicFramePr>
          <p:nvPr/>
        </p:nvGraphicFramePr>
        <p:xfrm>
          <a:off x="1576456" y="2178046"/>
          <a:ext cx="8140700" cy="2207259"/>
        </p:xfrm>
        <a:graphic>
          <a:graphicData uri="http://schemas.openxmlformats.org/drawingml/2006/table">
            <a:tbl>
              <a:tblPr firstRow="1" firstCol="0" lastRow="0" lastCol="0" bandRow="1" bandCol="0">
                <a:tableStyleId>{5C22544A-7EE6-4342-B048-85BDC9FD1C3A}</a:tableStyleId>
              </a:tblPr>
              <a:tblGrid>
                <a:gridCol w="1830407"/>
                <a:gridCol w="1830407"/>
                <a:gridCol w="1830407"/>
                <a:gridCol w="1830407"/>
                <a:gridCol w="1830407"/>
              </a:tblGrid>
              <a:tr h="685782">
                <a:tc>
                  <a:txBody>
                    <a:bodyPr/>
                    <a:p>
                      <a:pPr algn="ctr">
                        <a:defRPr/>
                      </a:pPr>
                      <a:r>
                        <a:rPr lang="fr-FR" sz="1200" b="1" i="0" u="none" strike="noStrike" cap="none" spc="0">
                          <a:solidFill>
                            <a:schemeClr val="bg1"/>
                          </a:solidFill>
                          <a:latin typeface="Arial"/>
                          <a:ea typeface="Arial"/>
                          <a:cs typeface="Arial"/>
                        </a:rPr>
                        <a:t>Utilisateurs</a:t>
                      </a:r>
                      <a:endParaRPr lang="fr-FR" sz="1200" b="1">
                        <a:solidFill>
                          <a:schemeClr val="bg1"/>
                        </a:solidFill>
                        <a:latin typeface="Arial"/>
                        <a:cs typeface="Arial"/>
                      </a:endParaRPr>
                    </a:p>
                  </a:txBody>
                  <a:tcPr anchor="ctr">
                    <a:lnL w="1904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fr-FR" sz="1600" b="1">
                          <a:solidFill>
                            <a:schemeClr val="bg1"/>
                          </a:solidFill>
                          <a:latin typeface="Arial"/>
                          <a:ea typeface="Arial"/>
                          <a:cs typeface="Arial"/>
                        </a:rPr>
                        <a:t>%</a:t>
                      </a:r>
                      <a:endParaRPr lang="fr-FR" sz="1200" b="1">
                        <a:solidFill>
                          <a:schemeClr val="bg1"/>
                        </a:solidFill>
                        <a:latin typeface="Arial"/>
                        <a:cs typeface="Arial"/>
                      </a:endParaRPr>
                    </a:p>
                  </a:txBody>
                  <a:tcPr anchor="ctr">
                    <a:lnL w="1269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fr-FR" sz="1200" b="1" i="0" u="none" strike="noStrike" cap="none" spc="0">
                          <a:solidFill>
                            <a:schemeClr val="bg1"/>
                          </a:solidFill>
                          <a:latin typeface="Arial"/>
                          <a:ea typeface="Arial"/>
                          <a:cs typeface="Arial"/>
                        </a:rPr>
                        <a:t>Objectifs de l'utilisation</a:t>
                      </a:r>
                      <a:endParaRPr lang="fr-FR" sz="1200" b="1">
                        <a:solidFill>
                          <a:schemeClr val="bg1"/>
                        </a:solidFill>
                        <a:latin typeface="Arial"/>
                        <a:cs typeface="Arial"/>
                      </a:endParaRPr>
                    </a:p>
                  </a:txBody>
                  <a:tcPr anchor="ctr">
                    <a:lnL w="1269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fr-FR" sz="1200" b="1" i="0" u="none" strike="noStrike" cap="none" spc="0">
                          <a:solidFill>
                            <a:schemeClr val="bg1"/>
                          </a:solidFill>
                          <a:latin typeface="Arial"/>
                          <a:ea typeface="Arial"/>
                          <a:cs typeface="Arial"/>
                        </a:rPr>
                        <a:t>Impact sur la perception de l'information</a:t>
                      </a:r>
                      <a:endParaRPr lang="fr-FR" sz="1200" b="1">
                        <a:solidFill>
                          <a:schemeClr val="bg1"/>
                        </a:solidFill>
                        <a:latin typeface="Arial"/>
                        <a:cs typeface="Arial"/>
                      </a:endParaRPr>
                    </a:p>
                  </a:txBody>
                  <a:tcPr anchor="ctr">
                    <a:lnL w="1269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fr-FR" sz="1200" b="1" i="0" u="none" strike="noStrike" cap="none" spc="0">
                          <a:solidFill>
                            <a:schemeClr val="bg1"/>
                          </a:solidFill>
                          <a:latin typeface="Arial"/>
                          <a:ea typeface="Arial"/>
                          <a:cs typeface="Arial"/>
                        </a:rPr>
                        <a:t>Caractéristiques supplémentaires  </a:t>
                      </a:r>
                      <a:endParaRPr lang="fr-FR" sz="1200" b="1">
                        <a:solidFill>
                          <a:schemeClr val="bg1"/>
                        </a:solidFill>
                        <a:latin typeface="Arial"/>
                        <a:cs typeface="Arial"/>
                      </a:endParaRPr>
                    </a:p>
                  </a:txBody>
                  <a:tcPr anchor="ctr">
                    <a:lnL w="12699" algn="ctr">
                      <a:solidFill>
                        <a:schemeClr val="accent6"/>
                      </a:solidFill>
                    </a:lnL>
                    <a:lnR w="19049" algn="ctr">
                      <a:solidFill>
                        <a:schemeClr val="accent6"/>
                      </a:solidFill>
                    </a:lnR>
                    <a:lnT w="19049" algn="ctr">
                      <a:solidFill>
                        <a:schemeClr val="accent6"/>
                      </a:solidFill>
                    </a:lnT>
                    <a:lnB w="12699" algn="ctr">
                      <a:solidFill>
                        <a:schemeClr val="accent6"/>
                      </a:solidFill>
                    </a:lnB>
                    <a:solidFill>
                      <a:schemeClr val="accent6"/>
                    </a:solidFill>
                  </a:tcPr>
                </a:tc>
              </a:tr>
              <a:tr h="705608">
                <a:tc>
                  <a:txBody>
                    <a:bodyPr/>
                    <a:p>
                      <a:pPr marL="0" marR="0" indent="0" algn="ctr">
                        <a:lnSpc>
                          <a:spcPct val="100000"/>
                        </a:lnSpc>
                        <a:spcBef>
                          <a:spcPts val="0"/>
                        </a:spcBef>
                        <a:spcAft>
                          <a:spcPts val="0"/>
                        </a:spcAft>
                        <a:defRPr/>
                      </a:pPr>
                      <a:r>
                        <a:rPr lang="fr-FR" sz="1100" b="0" i="0" u="none" strike="noStrike" cap="none" spc="0">
                          <a:solidFill>
                            <a:schemeClr val="tx1"/>
                          </a:solidFill>
                          <a:latin typeface="Arial"/>
                          <a:ea typeface="Arial"/>
                          <a:cs typeface="Arial"/>
                        </a:rPr>
                        <a:t>Enseignants et étudiants</a:t>
                      </a:r>
                      <a:endParaRPr lang="fr-FR" sz="1100" b="0" i="0" u="none" strike="noStrike" cap="none" spc="0">
                        <a:solidFill>
                          <a:schemeClr val="tx1"/>
                        </a:solidFill>
                        <a:latin typeface="Arial"/>
                        <a:cs typeface="Arial"/>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a:solidFill>
                            <a:schemeClr val="tx1"/>
                          </a:solidFill>
                          <a:latin typeface="Arial"/>
                          <a:ea typeface="Arial"/>
                          <a:cs typeface="Arial"/>
                        </a:rPr>
                        <a:t>80 %</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marL="0" marR="0" indent="0" algn="ctr">
                        <a:lnSpc>
                          <a:spcPct val="100000"/>
                        </a:lnSpc>
                        <a:spcBef>
                          <a:spcPts val="0"/>
                        </a:spcBef>
                        <a:spcAft>
                          <a:spcPts val="0"/>
                        </a:spcAft>
                        <a:defRPr/>
                      </a:pPr>
                      <a:r>
                        <a:rPr lang="fr-FR" sz="1100" b="0" i="0" u="none" strike="noStrike" cap="none" spc="0">
                          <a:solidFill>
                            <a:schemeClr val="tx1"/>
                          </a:solidFill>
                          <a:latin typeface="Arial"/>
                          <a:ea typeface="Arial"/>
                          <a:cs typeface="Arial"/>
                        </a:rPr>
                        <a:t>Présentations éducatives</a:t>
                      </a:r>
                      <a:endParaRPr lang="fr-FR" sz="1100" b="0" i="0" u="none" strike="noStrike" cap="none" spc="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Améliorer la perception et la rétention de l'attention</a:t>
                      </a:r>
                      <a:endParaRPr lang="fr-FR" sz="1100" b="0" i="0" u="none" strike="noStrike" cap="none" spc="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Animations et transitions entre les diapositives</a:t>
                      </a:r>
                      <a:endParaRPr lang="fr-FR" sz="1100" b="0" i="0" u="none" strike="noStrike" cap="none" spc="0">
                        <a:solidFill>
                          <a:schemeClr val="tx1"/>
                        </a:solidFill>
                        <a:latin typeface="Arial"/>
                        <a:cs typeface="Arial"/>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fr-FR" sz="1100" b="0" i="0" u="none" strike="noStrike" cap="none" spc="0">
                          <a:solidFill>
                            <a:schemeClr val="tx1"/>
                          </a:solidFill>
                          <a:latin typeface="Arial"/>
                          <a:ea typeface="Arial"/>
                          <a:cs typeface="Arial"/>
                        </a:rPr>
                        <a:t>Professionnels</a:t>
                      </a:r>
                      <a:endParaRPr lang="fr-FR" sz="1100" b="0">
                        <a:solidFill>
                          <a:schemeClr val="tx1"/>
                        </a:solidFill>
                        <a:latin typeface="Arial"/>
                        <a:cs typeface="Arial"/>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a:solidFill>
                            <a:schemeClr val="tx1"/>
                          </a:solidFill>
                          <a:latin typeface="Arial"/>
                          <a:ea typeface="Arial"/>
                          <a:cs typeface="Arial"/>
                        </a:rPr>
                        <a:t>70 %</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Plans d'affaires et rapports</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marL="0" marR="0" indent="0" algn="ctr">
                        <a:lnSpc>
                          <a:spcPct val="100000"/>
                        </a:lnSpc>
                        <a:spcBef>
                          <a:spcPts val="0"/>
                        </a:spcBef>
                        <a:spcAft>
                          <a:spcPts val="0"/>
                        </a:spcAft>
                        <a:defRPr/>
                      </a:pPr>
                      <a:r>
                        <a:rPr lang="fr-FR" sz="1100" b="0" i="0" u="none" strike="noStrike" cap="none" spc="0">
                          <a:solidFill>
                            <a:schemeClr val="tx1"/>
                          </a:solidFill>
                          <a:latin typeface="Arial"/>
                          <a:ea typeface="Arial"/>
                          <a:cs typeface="Arial"/>
                        </a:rPr>
                        <a:t>Accroître la persuasion du message</a:t>
                      </a:r>
                      <a:endParaRPr lang="fr-FR" sz="1100" b="0" i="0" u="none" strike="noStrike" cap="none" spc="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Modèles et graphiques intégrés</a:t>
                      </a:r>
                      <a:endParaRPr lang="fr-FR" sz="1100" b="0" i="0" u="none" strike="noStrike" cap="none" spc="0">
                        <a:solidFill>
                          <a:schemeClr val="tx1"/>
                        </a:solidFill>
                        <a:latin typeface="Arial"/>
                        <a:cs typeface="Arial"/>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fr-FR" sz="1100" b="0" i="0" u="none" strike="noStrike" cap="none" spc="0">
                          <a:solidFill>
                            <a:schemeClr val="tx1"/>
                          </a:solidFill>
                          <a:latin typeface="Arial"/>
                          <a:ea typeface="Arial"/>
                          <a:cs typeface="Arial"/>
                        </a:rPr>
                        <a:t>Spécialistes du marketing et de la publicité</a:t>
                      </a:r>
                      <a:endParaRPr lang="fr-FR" sz="1100" b="0">
                        <a:solidFill>
                          <a:schemeClr val="tx1"/>
                        </a:solidFill>
                        <a:latin typeface="Arial"/>
                        <a:cs typeface="Arial"/>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a:solidFill>
                            <a:schemeClr val="tx1"/>
                          </a:solidFill>
                          <a:latin typeface="Arial"/>
                          <a:ea typeface="Arial"/>
                          <a:cs typeface="Arial"/>
                        </a:rPr>
                        <a:t>85 %</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Matériel publicitaire et de marketing</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Attirer l'attention sur le produit</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Intégration avec des outils d'analyse</a:t>
                      </a:r>
                      <a:endParaRPr lang="fr-FR" sz="1100" b="0">
                        <a:solidFill>
                          <a:schemeClr val="tx1"/>
                        </a:solidFill>
                        <a:latin typeface="Arial"/>
                        <a:cs typeface="Arial"/>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fr-FR" sz="1100" b="0" i="0" u="none" strike="noStrike" cap="none" spc="0">
                          <a:solidFill>
                            <a:schemeClr val="tx1"/>
                          </a:solidFill>
                          <a:latin typeface="Arial"/>
                          <a:ea typeface="Arial"/>
                          <a:cs typeface="Arial"/>
                        </a:rPr>
                        <a:t>Chercheurs scientifiques</a:t>
                      </a:r>
                      <a:endParaRPr lang="fr-FR" sz="1100" b="0">
                        <a:solidFill>
                          <a:schemeClr val="tx1"/>
                        </a:solidFill>
                        <a:latin typeface="Arial"/>
                        <a:cs typeface="Arial"/>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a:solidFill>
                            <a:schemeClr val="tx1"/>
                          </a:solidFill>
                          <a:latin typeface="Arial"/>
                          <a:ea typeface="Arial"/>
                          <a:cs typeface="Arial"/>
                        </a:rPr>
                        <a:t>60 %</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Présentation de résultats de recherche</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Visibilité des données complexes </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Types de cartes spécialisées</a:t>
                      </a:r>
                      <a:endParaRPr lang="fr-FR" sz="1100" b="0" i="0" u="none" strike="noStrike" cap="none" spc="0">
                        <a:solidFill>
                          <a:schemeClr val="tx1"/>
                        </a:solidFill>
                        <a:latin typeface="Arial"/>
                        <a:cs typeface="Arial"/>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fr-FR" sz="1100" b="0" i="0" u="none" strike="noStrike" cap="none" spc="0">
                          <a:solidFill>
                            <a:schemeClr val="tx1"/>
                          </a:solidFill>
                          <a:latin typeface="Arial"/>
                          <a:ea typeface="Arial"/>
                          <a:cs typeface="Arial"/>
                        </a:rPr>
                        <a:t>Organisateurs d'évènements</a:t>
                      </a:r>
                      <a:endParaRPr lang="fr-FR" sz="1100" b="0">
                        <a:solidFill>
                          <a:schemeClr val="tx1"/>
                        </a:solidFill>
                        <a:latin typeface="Arial"/>
                        <a:cs typeface="Arial"/>
                      </a:endParaRPr>
                    </a:p>
                  </a:txBody>
                  <a:tcPr anchor="ctr">
                    <a:lnL w="1904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fr-FR" sz="1100" b="0">
                          <a:solidFill>
                            <a:schemeClr val="tx1"/>
                          </a:solidFill>
                          <a:latin typeface="Arial"/>
                          <a:ea typeface="Arial"/>
                          <a:cs typeface="Arial"/>
                        </a:rPr>
                        <a:t>90 %</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Planification et coordination d'événements</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Clarté de la présentation des informations</a:t>
                      </a:r>
                      <a:endParaRPr lang="fr-FR"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fr-FR" sz="1100" b="0" i="0" u="none" strike="noStrike" cap="none" spc="0">
                          <a:solidFill>
                            <a:schemeClr val="tx1"/>
                          </a:solidFill>
                          <a:latin typeface="Arial"/>
                          <a:ea typeface="Arial"/>
                          <a:cs typeface="Arial"/>
                        </a:rPr>
                        <a:t>Éléments interactifs</a:t>
                      </a:r>
                      <a:endParaRPr lang="fr-FR" sz="1100" b="0">
                        <a:solidFill>
                          <a:schemeClr val="tx1"/>
                        </a:solidFill>
                        <a:latin typeface="Arial"/>
                        <a:cs typeface="Arial"/>
                      </a:endParaRPr>
                    </a:p>
                  </a:txBody>
                  <a:tcPr anchor="ctr">
                    <a:lnL w="12699" algn="ctr">
                      <a:solidFill>
                        <a:schemeClr val="accent6"/>
                      </a:solidFill>
                    </a:lnL>
                    <a:lnR w="19049" algn="ctr">
                      <a:solidFill>
                        <a:schemeClr val="accent6"/>
                      </a:solidFill>
                    </a:lnR>
                    <a:lnT w="12699" algn="ctr">
                      <a:solidFill>
                        <a:schemeClr val="accent6"/>
                      </a:solidFill>
                    </a:lnT>
                    <a:lnB w="19049" algn="ctr">
                      <a:solidFill>
                        <a:schemeClr val="accent6"/>
                      </a:solidFill>
                    </a:lnB>
                    <a:noFill/>
                  </a:tcPr>
                </a:tc>
              </a:tr>
            </a:tbl>
          </a:graphicData>
        </a:graphic>
      </p:graphicFrame>
      <p:sp>
        <p:nvSpPr>
          <p:cNvPr id="1516751714" name="Slide Number Placeholder 5"/>
          <p:cNvSpPr>
            <a:spLocks noGrp="1"/>
          </p:cNvSpPr>
          <p:nvPr>
            <p:ph type="sldNum" sz="quarter" idx="12"/>
          </p:nvPr>
        </p:nvSpPr>
        <p:spPr bwMode="auto"/>
        <p:txBody>
          <a:bodyPr/>
          <a:lstStyle/>
          <a:p>
            <a:pPr>
              <a:defRPr/>
            </a:pPr>
            <a:fld id="{4A79E687-AD05-A531-FD65-F1CACB7A6792}"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12"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3" dur="2000" fill="hold"/>
                                        <p:tgtEl>
                                          <p:spTgt spid="515234479"/>
                                        </p:tgtEl>
                                        <p:attrNameLst>
                                          <p:attrName>ppt_x</p:attrName>
                                          <p:attrName>ppt_y</p:attrName>
                                        </p:attrNameLst>
                                      </p:cBhvr>
                                    </p:animMotion>
                                  </p:childTnLst>
                                </p:cTn>
                              </p:par>
                              <p:par>
                                <p:cTn id="7" presetID="45" presetClass="entr" presetSubtype="0" fill="hold" grpId="0" nodeType="withEffect">
                                  <p:stCondLst>
                                    <p:cond delay="0"/>
                                  </p:stCondLst>
                                  <p:childTnLst>
                                    <p:set>
                                      <p:cBhvr>
                                        <p:cTn id="11" dur="1" fill="hold">
                                          <p:stCondLst>
                                            <p:cond delay="0"/>
                                          </p:stCondLst>
                                        </p:cTn>
                                        <p:tgtEl>
                                          <p:spTgt spid="775767860"/>
                                        </p:tgtEl>
                                        <p:attrNameLst>
                                          <p:attrName>style.visibility</p:attrName>
                                        </p:attrNameLst>
                                      </p:cBhvr>
                                      <p:to>
                                        <p:strVal val="visible"/>
                                      </p:to>
                                    </p:set>
                                    <p:animEffect transition="in" filter="fade">
                                      <p:cBhvr>
                                        <p:cTn id="10" dur="2000"/>
                                        <p:tgtEl>
                                          <p:spTgt spid="775767860"/>
                                        </p:tgtEl>
                                      </p:cBhvr>
                                    </p:animEffect>
                                    <p:anim calcmode="lin" valueType="num">
                                      <p:cBhvr>
                                        <p:cTn id="9" dur="2000" fill="hold"/>
                                        <p:tgtEl>
                                          <p:spTgt spid="775767860"/>
                                        </p:tgtEl>
                                        <p:attrNameLst>
                                          <p:attrName>ppt_w</p:attrName>
                                        </p:attrNameLst>
                                      </p:cBhvr>
                                      <p:tavLst>
                                        <p:tav tm="0" fmla="#ppt_w*sin(2.5*pi*$)">
                                          <p:val>
                                            <p:fltVal val="0"/>
                                          </p:val>
                                        </p:tav>
                                        <p:tav tm="100000">
                                          <p:val>
                                            <p:fltVal val="1"/>
                                          </p:val>
                                        </p:tav>
                                      </p:tavLst>
                                    </p:anim>
                                    <p:anim calcmode="lin" valueType="num">
                                      <p:cBhvr>
                                        <p:cTn id="8" dur="2000" fill="hold"/>
                                        <p:tgtEl>
                                          <p:spTgt spid="775767860"/>
                                        </p:tgtEl>
                                        <p:attrNameLst>
                                          <p:attrName>ppt_h</p:attrName>
                                        </p:attrNameLst>
                                      </p:cBhvr>
                                      <p:tavLst>
                                        <p:tav tm="0">
                                          <p:val>
                                            <p:strVal val="#ppt_h"/>
                                          </p:val>
                                        </p:tav>
                                        <p:tav tm="100000">
                                          <p:val>
                                            <p:strVal val="#ppt_h"/>
                                          </p:val>
                                        </p:tav>
                                      </p:tavLst>
                                    </p:anim>
                                  </p:childTnLst>
                                </p:cTn>
                              </p:par>
                              <p:par>
                                <p:cTn id="5" presetID="8" presetClass="emph" presetSubtype="0" fill="hold" grpId="0" nodeType="withEffect">
                                  <p:stCondLst>
                                    <p:cond delay="0"/>
                                  </p:stCondLst>
                                  <p:childTnLst>
                                    <p:animRot by="21600000">
                                      <p:cBhvr>
                                        <p:cTn id="6" dur="2000" fill="hold"/>
                                        <p:tgtEl>
                                          <p:spTgt spid="1121248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bg>
      <p:bgPr shadeToTitle="0">
        <a:gradFill>
          <a:gsLst>
            <a:gs pos="0">
              <a:schemeClr val="accent5">
                <a:lumMod val="60000"/>
                <a:lumOff val="40000"/>
              </a:schemeClr>
            </a:gs>
            <a:gs pos="100000">
              <a:schemeClr val="accent4">
                <a:lumMod val="60000"/>
                <a:lumOff val="40000"/>
              </a:schemeClr>
            </a:gs>
          </a:gsLst>
          <a:lin ang="5400000" scaled="1"/>
        </a:gradFill>
      </p:bgPr>
    </p:bg>
    <p:spTree>
      <p:nvGrpSpPr>
        <p:cNvPr id="1" name=""/>
        <p:cNvGrpSpPr/>
        <p:nvPr/>
      </p:nvGrpSpPr>
      <p:grpSpPr bwMode="auto">
        <a:xfrm>
          <a:off x="0" y="0"/>
          <a:ext cx="0" cy="0"/>
          <a:chOff x="0" y="0"/>
          <a:chExt cx="0" cy="0"/>
        </a:xfrm>
      </p:grpSpPr>
      <p:sp>
        <p:nvSpPr>
          <p:cNvPr id="2132813799" name=""/>
          <p:cNvSpPr/>
          <p:nvPr/>
        </p:nvSpPr>
        <p:spPr bwMode="auto">
          <a:xfrm rot="0" flipH="0" flipV="0">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160390197" name=""/>
          <p:cNvSpPr/>
          <p:nvPr/>
        </p:nvSpPr>
        <p:spPr bwMode="auto">
          <a:xfrm rot="0" flipH="0" flipV="0">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863596619" name=""/>
          <p:cNvSpPr/>
          <p:nvPr/>
        </p:nvSpPr>
        <p:spPr bwMode="auto">
          <a:xfrm rot="0" flipH="1" flipV="0">
            <a:off x="9234522" y="1177923"/>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67071437" name="Slide text"/>
          <p:cNvSpPr>
            <a:spLocks noGrp="1"/>
          </p:cNvSpPr>
          <p:nvPr>
            <p:ph idx="1"/>
          </p:nvPr>
        </p:nvSpPr>
        <p:spPr bwMode="auto">
          <a:xfrm rot="0" flipH="0" flipV="0">
            <a:off x="1522800" y="2289600"/>
            <a:ext cx="8813448" cy="1520399"/>
          </a:xfrm>
        </p:spPr>
        <p:txBody>
          <a:bodyPr vertOverflow="overflow" horzOverflow="overflow" vert="horz" wrap="square" lIns="91440" tIns="45720" rIns="91440" bIns="45720" numCol="1" spcCol="0" rtlCol="0" fromWordArt="0" anchor="t" anchorCtr="0" forceAA="0" upright="0" compatLnSpc="0">
            <a:normAutofit fontScale="95000" lnSpcReduction="1000"/>
          </a:bodyPr>
          <a:lstStyle/>
          <a:p>
            <a:pPr marL="720000" indent="-360000" algn="l" defTabSz="914400">
              <a:lnSpc>
                <a:spcPct val="114999"/>
              </a:lnSpc>
              <a:spcBef>
                <a:spcPts val="999"/>
              </a:spcBef>
              <a:spcAft>
                <a:spcPts val="0"/>
              </a:spcAft>
              <a:buFont typeface="Courier New"/>
              <a:buChar char="o"/>
              <a:defRPr/>
            </a:pPr>
            <a:r>
              <a:rPr lang="fr-FR" sz="2000" b="0" i="0" u="none" strike="noStrike" cap="none" spc="0">
                <a:solidFill>
                  <a:schemeClr val="bg1"/>
                </a:solidFill>
                <a:latin typeface="Arial"/>
                <a:ea typeface="Arial"/>
                <a:cs typeface="Arial"/>
              </a:rPr>
              <a:t>Les éditeurs de présentations jouent un rôle crucial dans la communication moderne, car ils permettent de créer des présentations efficaces et mémorables qui peuvent améliorer de manière significative la compréhension et la perception des informations présentées.</a:t>
            </a:r>
            <a:endParaRPr b="1">
              <a:solidFill>
                <a:schemeClr val="tx1"/>
              </a:solidFill>
              <a:latin typeface="Arial"/>
              <a:cs typeface="Arial"/>
            </a:endParaRPr>
          </a:p>
        </p:txBody>
      </p:sp>
      <p:sp>
        <p:nvSpPr>
          <p:cNvPr id="2058784943" name=""/>
          <p:cNvSpPr txBox="1"/>
          <p:nvPr/>
        </p:nvSpPr>
        <p:spPr bwMode="auto">
          <a:xfrm flipH="0" flipV="0">
            <a:off x="5513940" y="5191119"/>
            <a:ext cx="1174187" cy="488039"/>
          </a:xfrm>
          <a:prstGeom prst="rect">
            <a:avLst/>
          </a:prstGeom>
          <a:noFill/>
        </p:spPr>
        <p:txBody>
          <a:bodyPr vertOverflow="overflow" horzOverflow="overflow" vert="horz" wrap="none" lIns="91440" tIns="45720" rIns="91440" bIns="45720" numCol="1" spcCol="0" rtlCol="0" fromWordArt="0" anchor="t" anchorCtr="0" forceAA="0" upright="0" compatLnSpc="0">
            <a:spAutoFit/>
          </a:bodyPr>
          <a:p>
            <a:pPr algn="ctr">
              <a:defRPr/>
            </a:pPr>
            <a:r>
              <a:rPr lang="fr-FR" sz="2600" b="0" i="1" u="none" strike="noStrike" cap="none" spc="0">
                <a:solidFill>
                  <a:schemeClr val="bg1"/>
                </a:solidFill>
                <a:latin typeface="Arial"/>
                <a:ea typeface="Arial"/>
                <a:cs typeface="Arial"/>
              </a:rPr>
              <a:t>Merci !</a:t>
            </a:r>
            <a:endParaRPr sz="2600" b="0" i="1">
              <a:solidFill>
                <a:schemeClr val="bg1"/>
              </a:solidFill>
              <a:latin typeface="Arial"/>
              <a:cs typeface="Arial"/>
            </a:endParaRPr>
          </a:p>
        </p:txBody>
      </p:sp>
      <p:sp>
        <p:nvSpPr>
          <p:cNvPr id="1270949376" name="Slide title"/>
          <p:cNvSpPr>
            <a:spLocks noGrp="1"/>
          </p:cNvSpPr>
          <p:nvPr>
            <p:ph type="title"/>
          </p:nvPr>
        </p:nvSpPr>
        <p:spPr bwMode="auto">
          <a:xfrm rot="0" flipH="0" flipV="0">
            <a:off x="1522800" y="1062000"/>
            <a:ext cx="7923251" cy="1127122"/>
          </a:xfrm>
        </p:spPr>
        <p:txBody>
          <a:bodyPr/>
          <a:lstStyle/>
          <a:p>
            <a:pPr>
              <a:defRPr/>
            </a:pPr>
            <a:r>
              <a:rPr lang="en-US" sz="3200" b="1" i="1" u="none" strike="noStrike" cap="none" spc="0">
                <a:solidFill>
                  <a:schemeClr val="bg1"/>
                </a:solidFill>
                <a:latin typeface="Arial"/>
                <a:ea typeface="Arial"/>
                <a:cs typeface="Arial"/>
              </a:rPr>
              <a:t>Conclusion :</a:t>
            </a:r>
            <a:endParaRPr>
              <a:latin typeface="Arial"/>
              <a:cs typeface="Arial"/>
            </a:endParaRPr>
          </a:p>
        </p:txBody>
      </p:sp>
      <p:cxnSp>
        <p:nvCxnSpPr>
          <p:cNvPr id="1386762422" name=""/>
          <p:cNvCxnSpPr/>
          <p:nvPr/>
        </p:nvCxnSpPr>
        <p:spPr bwMode="auto">
          <a:xfrm rot="5399976" flipH="0" flipV="0">
            <a:off x="6095999" y="-366182"/>
            <a:ext cx="0" cy="9654118"/>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cxnSp>
      <p:sp>
        <p:nvSpPr>
          <p:cNvPr id="946128894" name="Slide Number Placeholder 5"/>
          <p:cNvSpPr>
            <a:spLocks noGrp="1"/>
          </p:cNvSpPr>
          <p:nvPr>
            <p:ph type="sldNum" sz="quarter" idx="12"/>
          </p:nvPr>
        </p:nvSpPr>
        <p:spPr bwMode="auto"/>
        <p:txBody>
          <a:bodyPr/>
          <a:lstStyle/>
          <a:p>
            <a:pPr>
              <a:defRPr/>
            </a:pPr>
            <a:fld id="{981BD6C6-8A5D-58CB-B136-E2F3D822ED3C}"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12" presetID="8" presetClass="emph" presetSubtype="0" fill="hold" grpId="0" nodeType="withEffect">
                                  <p:stCondLst>
                                    <p:cond delay="0"/>
                                  </p:stCondLst>
                                  <p:childTnLst>
                                    <p:animRot by="21600000">
                                      <p:cBhvr>
                                        <p:cTn id="13" dur="2000" fill="hold"/>
                                        <p:tgtEl>
                                          <p:spTgt spid="1160390197"/>
                                        </p:tgtEl>
                                        <p:attrNameLst>
                                          <p:attrName>r</p:attrName>
                                        </p:attrNameLst>
                                      </p:cBhvr>
                                    </p:animRot>
                                  </p:childTnLst>
                                </p:cTn>
                              </p:par>
                              <p:par>
                                <p:cTn id="10"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1" dur="2000" fill="hold"/>
                                        <p:tgtEl>
                                          <p:spTgt spid="2132813799"/>
                                        </p:tgtEl>
                                        <p:attrNameLst>
                                          <p:attrName>ppt_x</p:attrName>
                                          <p:attrName>ppt_y</p:attrName>
                                        </p:attrNameLst>
                                      </p:cBhvr>
                                    </p:animMotion>
                                  </p:childTnLst>
                                </p:cTn>
                              </p:par>
                              <p:par>
                                <p:cTn id="5" presetID="45" presetClass="entr" presetSubtype="0" fill="hold" grpId="0" nodeType="withEffect">
                                  <p:stCondLst>
                                    <p:cond delay="0"/>
                                  </p:stCondLst>
                                  <p:childTnLst>
                                    <p:set>
                                      <p:cBhvr>
                                        <p:cTn id="9" dur="1" fill="hold">
                                          <p:stCondLst>
                                            <p:cond delay="0"/>
                                          </p:stCondLst>
                                        </p:cTn>
                                        <p:tgtEl>
                                          <p:spTgt spid="1863596619"/>
                                        </p:tgtEl>
                                        <p:attrNameLst>
                                          <p:attrName>style.visibility</p:attrName>
                                        </p:attrNameLst>
                                      </p:cBhvr>
                                      <p:to>
                                        <p:strVal val="visible"/>
                                      </p:to>
                                    </p:set>
                                    <p:animEffect transition="in" filter="fade">
                                      <p:cBhvr>
                                        <p:cTn id="8" dur="2000"/>
                                        <p:tgtEl>
                                          <p:spTgt spid="1863596619"/>
                                        </p:tgtEl>
                                      </p:cBhvr>
                                    </p:animEffect>
                                    <p:anim calcmode="lin" valueType="num">
                                      <p:cBhvr>
                                        <p:cTn id="7" dur="2000" fill="hold"/>
                                        <p:tgtEl>
                                          <p:spTgt spid="1863596619"/>
                                        </p:tgtEl>
                                        <p:attrNameLst>
                                          <p:attrName>ppt_w</p:attrName>
                                        </p:attrNameLst>
                                      </p:cBhvr>
                                      <p:tavLst>
                                        <p:tav tm="0" fmla="#ppt_w*sin(2.5*pi*$)">
                                          <p:val>
                                            <p:fltVal val="0"/>
                                          </p:val>
                                        </p:tav>
                                        <p:tav tm="100000">
                                          <p:val>
                                            <p:fltVal val="1"/>
                                          </p:val>
                                        </p:tav>
                                      </p:tavLst>
                                    </p:anim>
                                    <p:anim calcmode="lin" valueType="num">
                                      <p:cBhvr>
                                        <p:cTn id="6" dur="2000" fill="hold"/>
                                        <p:tgtEl>
                                          <p:spTgt spid="18635966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_rels/theme3.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Blank">
  <a:themeElements>
    <a:clrScheme name="Red Orange">
      <a:dk1>
        <a:srgbClr val="000000"/>
      </a:dk1>
      <a:lt1>
        <a:srgbClr val="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Theme">
      <a:majorFont>
        <a:latin typeface="Arial"/>
        <a:ea typeface="Arial"/>
        <a:cs typeface="Arial"/>
      </a:majorFont>
      <a:minorFont>
        <a:latin typeface="Arial"/>
        <a:ea typeface="Arial"/>
        <a:cs typeface="Arial"/>
      </a:minorFont>
    </a:fontScheme>
    <a:fmtScheme name="Office Them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extraClrScheme>
  </a:extraClrSchemeLst>
</a:theme>
</file>

<file path=ppt/theme/theme2.xml><?xml version="1.0" encoding="utf-8"?>
<a:theme xmlns:a="http://schemas.openxmlformats.org/drawingml/2006/main" xmlns:r="http://schemas.openxmlformats.org/officeDocument/2006/relationships" xmlns:p="http://schemas.openxmlformats.org/presentationml/2006/main" name="Office Theme">
  <a:themeElements>
    <a:clrScheme name="New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Arial"/>
        <a:ea typeface="Arial"/>
        <a:cs typeface="Arial"/>
      </a:majorFont>
      <a:minorFont>
        <a:latin typeface="Arial"/>
        <a:ea typeface="Arial"/>
        <a:cs typeface="Arial"/>
      </a:minorFont>
    </a:fontScheme>
    <a:fmtScheme name="Office Them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3.xml><?xml version="1.0" encoding="utf-8"?>
<a:theme xmlns:a="http://schemas.openxmlformats.org/drawingml/2006/main" xmlns:r="http://schemas.openxmlformats.org/officeDocument/2006/relationships" xmlns:p="http://schemas.openxmlformats.org/presentation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HeadingPairs>
    <vt:vector size="4" baseType="variant">
      <vt:variant>
        <vt:lpstr>Theme</vt:lpstr>
      </vt:variant>
      <vt:variant>
        <vt:i4>2</vt:i4>
      </vt:variant>
      <vt:variant>
        <vt:lpstr>Slide Titles</vt:lpstr>
      </vt:variant>
      <vt:variant>
        <vt:i4>7</vt:i4>
      </vt:variant>
    </vt:vector>
  </HeadingPairs>
  <TitlesOfParts>
    <vt:vector size="9" baseType="lpstr">
      <vt:lpstr>Theme 1</vt:lpstr>
      <vt:lpstr>Theme 2</vt:lpstr>
      <vt:lpstr>Slide 1</vt:lpstr>
      <vt:lpstr>Slide 2</vt:lpstr>
      <vt:lpstr>Slide 3</vt:lpstr>
      <vt:lpstr>Slide 4</vt:lpstr>
      <vt:lpstr>Slide 5</vt:lpstr>
      <vt:lpstr>Slide 6</vt:lpstr>
      <vt:lpstr>Slide 7</vt:lpstr>
    </vt:vector>
  </TitlesOfParts>
  <Manager/>
  <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identifier/>
  <dc:language/>
  <cp:lastModifiedBy/>
  <cp:revision/>
  <dcterms:modified xsi:type="dcterms:W3CDTF">2025-05-26T11:42:15Z</dcterms:modified>
  <cp:category/>
  <cp:contentStatus/>
  <cp:version/>
</cp:coreProperties>
</file>