
<file path=[Content_Types].xml><?xml version="1.0" encoding="utf-8"?>
<Types xmlns="http://schemas.openxmlformats.org/package/2006/content-types">
  <Default Extension="xlsx" ContentType="application/vnd.openxmlformats-officedocument.spreadsheetml.sheet"/>
  <Default Extension="wmf" ContentType="image/x-wmf"/>
  <Default Extension="png" ContentType="image/pn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6.xml" ContentType="application/vnd.openxmlformats-officedocument.presentationml.slide+xml"/>
  <Override PartName="/ppt/slideLayouts/slideLayout9.xml" ContentType="application/vnd.openxmlformats-officedocument.presentationml.slideLayout+xml"/>
  <Override PartName="/ppt/slides/slide1.xml" ContentType="application/vnd.openxmlformats-officedocument.presentationml.slide+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s/slide5.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Layouts/slideLayout1.xml" ContentType="application/vnd.openxmlformats-officedocument.presentationml.slideLayout+xml"/>
  <Override PartName="/ppt/slides/slide2.xml" ContentType="application/vnd.openxmlformats-officedocument.presentationml.slide+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Masters/slideMaster1.xml" ContentType="application/vnd.openxmlformats-officedocument.presentationml.slideMaster+xml"/>
  <Override PartName="/ppt/charts/colors1.xml" ContentType="application/vnd.ms-office.chartcolorstyle+xml"/>
  <Override PartName="/ppt/theme/theme2.xml" ContentType="application/vnd.openxmlformats-officedocument.theme+xml"/>
  <Override PartName="/ppt/presProps.xml" ContentType="application/vnd.openxmlformats-officedocument.presentationml.presProps+xml"/>
  <Override PartName="/ppt/slideLayouts/slideLayout6.xml" ContentType="application/vnd.openxmlformats-officedocument.presentationml.slideLayout+xml"/>
  <Override PartName="/ppt/charts/style1.xml" ContentType="application/vnd.ms-office.chartstyle+xml"/>
  <Override PartName="/ppt/slides/slide7.xml" ContentType="application/vnd.openxmlformats-officedocument.presentationml.slide+xml"/>
  <Override PartName="/ppt/charts/chart1.xml" ContentType="application/vnd.openxmlformats-officedocument.drawingml.chart+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notesMasterIdLst>
    <p:notesMasterId r:id="rId11"/>
  </p:notesMasterIdLst>
  <p:sldIdLst>
    <p:sldId id="256" r:id="rId4"/>
    <p:sldId id="257" r:id="rId5"/>
    <p:sldId id="258" r:id="rId6"/>
    <p:sldId id="259" r:id="rId7"/>
    <p:sldId id="260" r:id="rId8"/>
    <p:sldId id="261" r:id="rId9"/>
    <p:sldId id="262" r:id="rId10"/>
  </p:sldIdLst>
  <p:sldSz cx="12192000" cy="6858000"/>
  <p:notesSz cx="6858000" cy="9144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378" y="9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theme" Target="theme/theme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notesMaster" Target="notesMasters/notesMaster1.xml"/><Relationship Id="rId12" Type="http://schemas.openxmlformats.org/officeDocument/2006/relationships/presProps" Target="presProps.xml" /><Relationship Id="rId13" Type="http://schemas.openxmlformats.org/officeDocument/2006/relationships/tableStyles" Target="tableStyles.xml" /><Relationship Id="rId14" Type="http://schemas.openxmlformats.org/officeDocument/2006/relationships/viewProps" Target="viewProps.xml" /></Relationships>
</file>

<file path=ppt/charts/_rels/chart1.xml.rels><?xml version="1.0" encoding="UTF-8" standalone="yes"?><Relationships xmlns="http://schemas.openxmlformats.org/package/2006/relationships"><Relationship Id="rId1" Type="http://schemas.microsoft.com/office/2011/relationships/chartStyle" Target="style1.xml" /><Relationship Id="rId2" Type="http://schemas.microsoft.com/office/2011/relationships/chartColorStyle" Target="colors1.xml" /><Relationship Id="rId3" Type="http://schemas.openxmlformats.org/officeDocument/2006/relationships/package" Target="../embeddings/Microsoft_Excel_Worksheet1.xlsx" /></Relationships>
</file>

<file path=ppt/charts/chart1.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en-US"/>
  <c:roundedCorners val="0"/>
  <mc:AlternateContent>
    <mc:Choice Requires="c14">
      <c14:style val="102"/>
    </mc:Choice>
    <mc:Fallback>
      <c:style val="2"/>
    </mc:Fallback>
  </mc:AlternateContent>
  <c:chart>
    <c:autoTitleDeleted val="0"/>
    <c:plotArea>
      <c:layout>
        <c:manualLayout>
          <c:layoutTarget val="inner"/>
          <c:xMode val="edge"/>
          <c:yMode val="edge"/>
          <c:x val="0.434300"/>
          <c:y val="0.160940"/>
          <c:w val="0.565690"/>
          <c:h val="0.669100"/>
        </c:manualLayout>
      </c:layout>
      <c:barChart>
        <c:barDir val="bar"/>
        <c:grouping val="stacked"/>
        <c:varyColors val="0"/>
        <c:ser>
          <c:idx val="0"/>
          <c:order val="0"/>
          <c:tx>
            <c:strRef>
              <c:f>Sheet1!$B$1</c:f>
              <c:strCache>
                <c:ptCount val="1"/>
              </c:strCache>
            </c:strRef>
          </c:tx>
          <c:spPr bwMode="auto">
            <a:prstGeom prst="rect">
              <a:avLst/>
            </a:prstGeom>
            <a:gradFill>
              <a:gsLst>
                <a:gs pos="0">
                  <a:schemeClr val="accent5"/>
                </a:gs>
                <a:gs pos="100000">
                  <a:schemeClr val="accent4"/>
                </a:gs>
              </a:gsLst>
              <a:lin ang="10800000" scaled="1"/>
            </a:gradFill>
            <a:ln>
              <a:noFill/>
            </a:ln>
          </c:spPr>
          <c:dPt>
            <c:idx val="0"/>
            <c:spPr bwMode="auto">
              <a:prstGeom prst="rect">
                <a:avLst/>
              </a:prstGeom>
              <a:gradFill>
                <a:gsLst>
                  <a:gs pos="0">
                    <a:schemeClr val="accent6"/>
                  </a:gs>
                  <a:gs pos="100000">
                    <a:schemeClr val="accent1"/>
                  </a:gs>
                </a:gsLst>
                <a:lin ang="10800000" scaled="1"/>
              </a:gradFill>
            </c:spPr>
          </c:dPt>
          <c:dPt>
            <c:idx val="1"/>
            <c:spPr bwMode="auto">
              <a:prstGeom prst="rect">
                <a:avLst/>
              </a:prstGeom>
              <a:gradFill>
                <a:gsLst>
                  <a:gs pos="0">
                    <a:schemeClr val="accent6"/>
                  </a:gs>
                  <a:gs pos="100000">
                    <a:schemeClr val="accent1"/>
                  </a:gs>
                </a:gsLst>
                <a:lin ang="10800000" scaled="1"/>
              </a:gradFill>
            </c:spPr>
          </c:dPt>
          <c:dPt>
            <c:idx val="2"/>
            <c:spPr bwMode="auto">
              <a:prstGeom prst="rect">
                <a:avLst/>
              </a:prstGeom>
              <a:gradFill>
                <a:gsLst>
                  <a:gs pos="0">
                    <a:schemeClr val="accent6"/>
                  </a:gs>
                  <a:gs pos="100000">
                    <a:schemeClr val="accent1"/>
                  </a:gs>
                </a:gsLst>
                <a:lin ang="10800000" scaled="1"/>
              </a:gradFill>
            </c:spPr>
          </c:dPt>
          <c:dPt>
            <c:idx val="3"/>
            <c:spPr bwMode="auto">
              <a:prstGeom prst="rect">
                <a:avLst/>
              </a:prstGeom>
              <a:gradFill>
                <a:gsLst>
                  <a:gs pos="0">
                    <a:schemeClr val="accent6"/>
                  </a:gs>
                  <a:gs pos="100000">
                    <a:schemeClr val="accent1"/>
                  </a:gs>
                </a:gsLst>
                <a:lin ang="10800000" scaled="1"/>
              </a:gradFill>
            </c:spPr>
          </c:dPt>
          <c:dPt>
            <c:idx val="4"/>
            <c:spPr bwMode="auto">
              <a:prstGeom prst="rect">
                <a:avLst/>
              </a:prstGeom>
              <a:gradFill>
                <a:gsLst>
                  <a:gs pos="0">
                    <a:schemeClr val="accent6"/>
                  </a:gs>
                  <a:gs pos="100000">
                    <a:schemeClr val="accent1"/>
                  </a:gs>
                </a:gsLst>
                <a:lin ang="10800000" scaled="1"/>
              </a:gradFill>
            </c:spPr>
          </c:dPt>
          <c:cat>
            <c:strRef>
              <c:f>Sheet1!$A$2:$A$7</c:f>
              <c:strCache>
                <c:ptCount val="6"/>
                <c:pt idx="0">
                  <c:v>Lehrende und Studierende</c:v>
                </c:pt>
                <c:pt idx="1">
                  <c:v>Wirtschaftsfachleute</c:v>
                </c:pt>
                <c:pt idx="2">
                  <c:v>Vermarkter und Werbetreibende</c:v>
                </c:pt>
                <c:pt idx="3">
                  <c:v>Wissenschaftliche Forscher</c:v>
                </c:pt>
                <c:pt idx="4">
                  <c:v>Veranstaltungsorganisatoren</c:v>
                </c:pt>
              </c:strCache>
            </c:strRef>
          </c:cat>
          <c:val>
            <c:numRef>
              <c:f>Sheet1!$B$2:$B$7</c:f>
              <c:numCache>
                <c:formatCode>General</c:formatCode>
                <c:ptCount val="6"/>
                <c:pt idx="0">
                  <c:v>80</c:v>
                </c:pt>
                <c:pt idx="1">
                  <c:v>70</c:v>
                </c:pt>
                <c:pt idx="2">
                  <c:v>85</c:v>
                </c:pt>
                <c:pt idx="3">
                  <c:v>60</c:v>
                </c:pt>
                <c:pt idx="4">
                  <c:v>90</c:v>
                </c:pt>
              </c:numCache>
            </c:numRef>
          </c:val>
        </c:ser>
        <c:ser>
          <c:idx val="1"/>
          <c:order val="1"/>
          <c:tx>
            <c:strRef>
              <c:f>Sheet1!$C$1</c:f>
              <c:strCache>
                <c:ptCount val="1"/>
              </c:strCache>
            </c:strRef>
          </c:tx>
          <c:spPr bwMode="auto">
            <a:prstGeom prst="rect">
              <a:avLst/>
            </a:prstGeom>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c:spPr>
          <c:cat>
            <c:strRef>
              <c:f>Sheet1!$A$2:$A$7</c:f>
              <c:strCache>
                <c:ptCount val="6"/>
                <c:pt idx="0">
                  <c:v>Lehrende und Studierende</c:v>
                </c:pt>
                <c:pt idx="1">
                  <c:v>Wirtschaftsfachleute</c:v>
                </c:pt>
                <c:pt idx="2">
                  <c:v>Vermarkter und Werbetreibende</c:v>
                </c:pt>
                <c:pt idx="3">
                  <c:v>Wissenschaftliche Forscher</c:v>
                </c:pt>
                <c:pt idx="4">
                  <c:v>Veranstaltungsorganisatoren</c:v>
                </c:pt>
              </c:strCache>
            </c:strRef>
          </c:cat>
          <c:val>
            <c:numRef>
              <c:f>Sheet1!$C$2:$C$7</c:f>
              <c:numCache>
                <c:formatCode>General</c:formatCode>
                <c:ptCount val="6"/>
              </c:numCache>
            </c:numRef>
          </c:val>
        </c:ser>
        <c:ser>
          <c:idx val="2"/>
          <c:order val="2"/>
          <c:tx>
            <c:strRef>
              <c:f>Sheet1!$D$1</c:f>
              <c:strCache>
                <c:ptCount val="1"/>
              </c:strCache>
            </c:strRef>
          </c:tx>
          <c:spPr bwMode="auto">
            <a:prstGeom prst="rect">
              <a:avLst/>
            </a:prstGeom>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c:spPr>
          <c:cat>
            <c:strRef>
              <c:f>Sheet1!$A$2:$A$7</c:f>
              <c:strCache>
                <c:ptCount val="6"/>
                <c:pt idx="0">
                  <c:v>Lehrende und Studierende</c:v>
                </c:pt>
                <c:pt idx="1">
                  <c:v>Wirtschaftsfachleute</c:v>
                </c:pt>
                <c:pt idx="2">
                  <c:v>Vermarkter und Werbetreibende</c:v>
                </c:pt>
                <c:pt idx="3">
                  <c:v>Wissenschaftliche Forscher</c:v>
                </c:pt>
                <c:pt idx="4">
                  <c:v>Veranstaltungsorganisatoren</c:v>
                </c:pt>
              </c:strCache>
            </c:strRef>
          </c:cat>
          <c:val>
            <c:numRef>
              <c:f>Sheet1!$D$2:$D$7</c:f>
              <c:numCache>
                <c:formatCode>General</c:formatCode>
                <c:ptCount val="6"/>
              </c:numCache>
            </c:numRef>
          </c:val>
        </c:ser>
        <c:dLbls>
          <c:showBubbleSize val="0"/>
          <c:showCatName val="0"/>
          <c:showLeaderLines val="0"/>
          <c:showLegendKey val="0"/>
          <c:showPercent val="0"/>
          <c:showSerName val="0"/>
          <c:showVal val="0"/>
          <c:txPr>
            <a:bodyPr/>
            <a:p>
              <a:pPr>
                <a:defRPr lang="en-US"/>
              </a:pPr>
              <a:endParaRPr/>
            </a:p>
          </c:txPr>
        </c:dLbls>
        <c:gapWidth val="150"/>
        <c:overlap val="100"/>
        <c:axId val="1998337645"/>
        <c:axId val="1998337646"/>
      </c:barChart>
      <c:catAx>
        <c:axId val="1998337645"/>
        <c:scaling>
          <c:orientation val="minMax"/>
        </c:scaling>
        <c:delete val="0"/>
        <c:axPos val="l"/>
        <c:numFmt formatCode="General" sourceLinked="1"/>
        <c:majorTickMark val="out"/>
        <c:minorTickMark val="none"/>
        <c:tickLblPos val="nextTo"/>
        <c:spPr bwMode="auto">
          <a:prstGeom prst="rect">
            <a:avLst/>
          </a:prstGeom>
          <a:noFill/>
          <a:ln w="12699" cap="flat" cmpd="sng" algn="ctr">
            <a:solidFill>
              <a:schemeClr val="accent6"/>
            </a:solidFill>
            <a:prstDash val="solid"/>
            <a:round/>
          </a:ln>
        </c:spPr>
        <c:txPr>
          <a:bodyPr/>
          <a:p>
            <a:pPr>
              <a:defRPr lang="en-US" sz="1100" b="1">
                <a:solidFill>
                  <a:schemeClr val="accent6"/>
                </a:solidFill>
                <a:latin typeface="Arial"/>
                <a:ea typeface="Arial"/>
                <a:cs typeface="Arial"/>
              </a:defRPr>
            </a:pPr>
            <a:endParaRPr/>
          </a:p>
        </c:txPr>
        <c:crossAx val="1998337646"/>
        <c:crosses val="autoZero"/>
        <c:auto val="1"/>
        <c:lblAlgn val="ctr"/>
        <c:lblOffset val="100"/>
        <c:tickMarkSkip val="1"/>
        <c:noMultiLvlLbl val="0"/>
      </c:catAx>
      <c:valAx>
        <c:axId val="1998337646"/>
        <c:scaling>
          <c:orientation val="minMax"/>
          <c:max val="100.000000"/>
        </c:scaling>
        <c:delete val="0"/>
        <c:axPos val="b"/>
        <c:majorGridlines>
          <c:spPr bwMode="auto">
            <a:prstGeom prst="rect">
              <a:avLst/>
            </a:prstGeom>
            <a:noFill/>
            <a:ln w="12699" cap="flat" cmpd="sng" algn="ctr">
              <a:solidFill>
                <a:schemeClr val="accent6"/>
              </a:solidFill>
              <a:prstDash val="solid"/>
              <a:round/>
            </a:ln>
          </c:spPr>
        </c:majorGridlines>
        <c:numFmt formatCode="General" sourceLinked="1"/>
        <c:majorTickMark val="out"/>
        <c:minorTickMark val="none"/>
        <c:tickLblPos val="nextTo"/>
        <c:spPr bwMode="auto">
          <a:prstGeom prst="rect">
            <a:avLst/>
          </a:prstGeom>
          <a:noFill/>
        </c:spPr>
        <c:txPr>
          <a:bodyPr/>
          <a:p>
            <a:pPr>
              <a:defRPr lang="en-US" sz="900" b="1">
                <a:solidFill>
                  <a:schemeClr val="accent6"/>
                </a:solidFill>
                <a:latin typeface="Open Sans"/>
                <a:ea typeface="Open Sans"/>
                <a:cs typeface="Open Sans"/>
              </a:defRPr>
            </a:pPr>
            <a:endParaRPr/>
          </a:p>
        </c:txPr>
        <c:crossAx val="1998337645"/>
        <c:crosses val="autoZero"/>
        <c:crossBetween val="between"/>
      </c:valAx>
      <c:spPr bwMode="auto">
        <a:prstGeom prst="rect">
          <a:avLst/>
        </a:prstGeom>
        <a:noFill/>
        <a:ln>
          <a:noFill/>
        </a:ln>
      </c:spPr>
    </c:plotArea>
    <c:plotVisOnly val="1"/>
    <c:dispBlanksAs val="gap"/>
    <c:showDLblsOverMax val="0"/>
  </c:chart>
  <c:spPr bwMode="auto">
    <a:xfrm>
      <a:off x="7430121" y="1697932"/>
      <a:ext cx="4320756" cy="4596842"/>
    </a:xfrm>
    <a:prstGeom prst="rect">
      <a:avLst/>
    </a:prstGeom>
    <a:noFill/>
    <a:ln w="9525" cap="flat" cmpd="sng" algn="ctr">
      <a:noFill/>
      <a:prstDash val="solid"/>
      <a:round/>
    </a:ln>
  </c:spPr>
  <c:txPr>
    <a:bodyPr/>
    <a:p>
      <a:pPr>
        <a:defRPr lang="en-US" sz="900">
          <a:solidFill>
            <a:schemeClr val="tx2"/>
          </a:solidFill>
          <a:latin typeface="+mn-lt"/>
          <a:ea typeface="+mn-ea"/>
          <a:cs typeface="+mn-cs"/>
        </a:defRPr>
      </a:pPr>
      <a:endParaRPr/>
    </a:p>
  </c:txPr>
  <c:externalData r:id="rId3">
    <c:autoUpdate val="0"/>
  </c:externalData>
  <c:printSettings>
    <c:headerFooter/>
    <c:pageMargins l="0.69999999999999996" r="0.69999999999999996" t="0.75" b="0.75" header="0.29999999999999999" footer="0.29999999999999999"/>
    <c:pageSetup/>
  </c:printSettings>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900" b="1"/>
  </cs:axisTitle>
  <cs:categoryAxis>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defRPr sz="900"/>
  </cs:categoryAxis>
  <cs:chartArea>
    <cs:lnRef idx="0"/>
    <cs:fillRef idx="0"/>
    <cs:effectRef idx="0"/>
    <cs:fontRef idx="minor">
      <a:schemeClr val="tx2"/>
    </cs:fontRef>
    <cs:spPr bwMode="auto">
      <a:prstGeom prst="rect">
        <a:avLst/>
      </a:prstGeom>
      <a:solidFill>
        <a:schemeClr val="bg1"/>
      </a:solidFill>
      <a:ln w="9525" cap="flat" cmpd="sng" algn="ctr">
        <a:solidFill>
          <a:schemeClr val="tx2">
            <a:lumMod val="15000"/>
            <a:lumOff val="85000"/>
          </a:schemeClr>
        </a:solidFill>
        <a:round/>
      </a:ln>
    </cs:spPr>
    <cs:defRPr sz="900"/>
  </cs:chartArea>
  <cs:dataLabel>
    <cs:lnRef idx="0"/>
    <cs:fillRef idx="0"/>
    <cs:effectRef idx="0"/>
    <cs:fontRef idx="minor">
      <a:schemeClr val="tx2"/>
    </cs:fontRef>
    <cs:defRPr sz="900"/>
  </cs:dataLabel>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bwMode="auto">
      <a:prstGeom prst="rect">
        <a:avLst/>
      </a:prstGeom>
      <a:ln w="31750" cap="rnd">
        <a:solidFill>
          <a:schemeClr val="phClr"/>
        </a:solidFill>
        <a:round/>
      </a:ln>
    </cs:spPr>
  </cs:dataPointLine>
  <cs:dataPointMarker>
    <cs:lnRef idx="0"/>
    <cs:fillRef idx="3">
      <cs:styleClr val="auto"/>
    </cs:fillRef>
    <cs:effectRef idx="2"/>
    <cs:fontRef idx="minor">
      <a:schemeClr val="tx2"/>
    </cs:fontRef>
    <cs:spPr bwMode="auto">
      <a:prstGeom prst="rect">
        <a:avLst/>
      </a:prstGeom>
      <a:ln w="12700">
        <a:solidFill>
          <a:schemeClr val="lt2"/>
        </a:solidFill>
        <a:round/>
      </a:ln>
    </cs:spPr>
  </cs:dataPointMarker>
  <cs:dataPointWireframe>
    <cs:lnRef idx="0">
      <cs:styleClr val="auto"/>
    </cs:lnRef>
    <cs:fillRef idx="3"/>
    <cs:effectRef idx="2"/>
    <cs:fontRef idx="minor">
      <a:schemeClr val="tx2"/>
    </cs:fontRef>
    <cs:spPr bwMode="auto">
      <a:prstGeom prst="rect">
        <a:avLst/>
      </a:prstGeom>
      <a:ln w="9525" cap="rnd">
        <a:solidFill>
          <a:schemeClr val="phClr"/>
        </a:solidFill>
        <a:round/>
      </a:ln>
    </cs:spPr>
  </cs:dataPointWireframe>
  <cs:dataTable>
    <cs:lnRef idx="0"/>
    <cs:fillRef idx="0"/>
    <cs:effectRef idx="0"/>
    <cs:fontRef idx="minor">
      <a:schemeClr val="tx2"/>
    </cs:fontRef>
    <cs:spPr bwMode="auto">
      <a:prstGeom prst="rect">
        <a:avLst/>
      </a:prstGeom>
      <a:ln w="9525">
        <a:solidFill>
          <a:schemeClr val="tx2">
            <a:lumMod val="15000"/>
            <a:lumOff val="85000"/>
          </a:schemeClr>
        </a:solidFill>
      </a:ln>
    </cs:spPr>
    <cs:defRPr sz="900"/>
  </cs:dataTable>
  <cs:downBar>
    <cs:lnRef idx="0"/>
    <cs:fillRef idx="0"/>
    <cs:effectRef idx="0"/>
    <cs:fontRef idx="minor">
      <a:schemeClr val="dk1"/>
    </cs:fontRef>
    <cs:spPr bwMode="auto">
      <a:prstGeom prst="rect">
        <a:avLst/>
      </a:prstGeom>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bwMode="auto">
      <a:prstGeom prst="rect">
        <a:avLst/>
      </a:prstGeom>
      <a:ln w="9525">
        <a:solidFill>
          <a:schemeClr val="tx2">
            <a:lumMod val="60000"/>
            <a:lumOff val="40000"/>
          </a:schemeClr>
        </a:solidFill>
        <a:prstDash val="dash"/>
      </a:ln>
    </cs:spPr>
  </cs:dropLine>
  <cs:errorBar>
    <cs:lnRef idx="0"/>
    <cs:fillRef idx="0"/>
    <cs:effectRef idx="0"/>
    <cs:fontRef idx="minor">
      <a:schemeClr val="tx2"/>
    </cs:fontRef>
    <cs:spPr bwMode="auto">
      <a:prstGeom prst="rect">
        <a:avLst/>
      </a:prstGeom>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gridlineMajor>
  <cs:gridlineMinor>
    <cs:lnRef idx="0"/>
    <cs:fillRef idx="0"/>
    <cs:effectRef idx="0"/>
    <cs:fontRef idx="minor">
      <a:schemeClr val="tx2"/>
    </cs:fontRef>
    <cs:spPr bwMode="auto">
      <a:prstGeom prst="rect">
        <a:avLst/>
      </a:prstGeom>
      <a:ln>
        <a:solidFill>
          <a:schemeClr val="tx2">
            <a:lumMod val="5000"/>
            <a:lumOff val="95000"/>
          </a:schemeClr>
        </a:solidFill>
      </a:ln>
    </cs:spPr>
  </cs:gridlineMinor>
  <cs:hiLoLine>
    <cs:lnRef idx="0"/>
    <cs:fillRef idx="0"/>
    <cs:effectRef idx="0"/>
    <cs:fontRef idx="minor">
      <a:schemeClr val="tx2"/>
    </cs:fontRef>
    <cs:spPr bwMode="auto">
      <a:prstGeom prst="rect">
        <a:avLst/>
      </a:prstGeom>
      <a:ln w="9525">
        <a:solidFill>
          <a:schemeClr val="tx2">
            <a:lumMod val="60000"/>
            <a:lumOff val="40000"/>
          </a:schemeClr>
        </a:solidFill>
        <a:prstDash val="dash"/>
      </a:ln>
    </cs:spPr>
  </cs:hiLoLine>
  <cs:leaderLine>
    <cs:lnRef idx="0"/>
    <cs:fillRef idx="0"/>
    <cs:effectRef idx="0"/>
    <cs:fontRef idx="minor">
      <a:schemeClr val="tx2"/>
    </cs:fontRef>
    <cs:spPr bwMode="auto">
      <a:prstGeom prst="rect">
        <a:avLst/>
      </a:prstGeom>
      <a:ln w="9525">
        <a:solidFill>
          <a:schemeClr val="tx2">
            <a:lumMod val="35000"/>
            <a:lumOff val="65000"/>
          </a:schemeClr>
        </a:solidFill>
      </a:ln>
    </cs:spPr>
  </cs:leaderLine>
  <cs:legend>
    <cs:lnRef idx="0"/>
    <cs:fillRef idx="0"/>
    <cs:effectRef idx="0"/>
    <cs:fontRef idx="minor">
      <a:schemeClr val="tx2"/>
    </cs:fontRef>
    <cs:defRPr sz="9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bwMode="auto">
      <a:prstGeom prst="rect">
        <a:avLst/>
      </a:prstGeom>
      <a:ln w="9525" cap="flat" cmpd="sng" algn="ctr">
        <a:solidFill>
          <a:schemeClr val="tx2">
            <a:lumMod val="15000"/>
            <a:lumOff val="85000"/>
          </a:schemeClr>
        </a:solidFill>
        <a:round/>
      </a:ln>
    </cs:spPr>
    <cs:defRPr sz="900"/>
  </cs:seriesAxis>
  <cs:seriesLine>
    <cs:lnRef idx="0"/>
    <cs:fillRef idx="0"/>
    <cs:effectRef idx="0"/>
    <cs:fontRef idx="minor">
      <a:schemeClr val="tx2"/>
    </cs:fontRef>
    <cs:spPr bwMode="auto">
      <a:prstGeom prst="rect">
        <a:avLst/>
      </a:prstGeom>
      <a:ln w="9525">
        <a:solidFill>
          <a:schemeClr val="tx2">
            <a:lumMod val="60000"/>
            <a:lumOff val="40000"/>
          </a:schemeClr>
        </a:solidFill>
        <a:prstDash val="dash"/>
      </a:ln>
    </cs:spPr>
  </cs:seriesLine>
  <cs:title>
    <cs:lnRef idx="0"/>
    <cs:fillRef idx="0"/>
    <cs:effectRef idx="0"/>
    <cs:fontRef idx="minor">
      <a:schemeClr val="tx2"/>
    </cs:fontRef>
    <cs:defRPr sz="1600" b="1"/>
  </cs:title>
  <cs:trendline>
    <cs:lnRef idx="0">
      <cs:styleClr val="auto"/>
    </cs:lnRef>
    <cs:fillRef idx="0"/>
    <cs:effectRef idx="0"/>
    <cs:fontRef idx="minor">
      <a:schemeClr val="tx2"/>
    </cs:fontRef>
    <cs:spPr bwMode="auto">
      <a:prstGeom prst="rect">
        <a:avLst/>
      </a:prstGeom>
      <a:ln w="19050" cap="rnd">
        <a:solidFill>
          <a:schemeClr val="phClr"/>
        </a:solidFill>
        <a:prstDash val="sysDash"/>
      </a:ln>
    </cs:spPr>
  </cs:trendline>
  <cs:trendlineLabel>
    <cs:lnRef idx="0"/>
    <cs:fillRef idx="0"/>
    <cs:effectRef idx="0"/>
    <cs:fontRef idx="minor">
      <a:schemeClr val="tx2"/>
    </cs:fontRef>
    <cs:defRPr sz="900"/>
  </cs:trendlineLabel>
  <cs:upBar>
    <cs:lnRef idx="0"/>
    <cs:fillRef idx="0"/>
    <cs:effectRef idx="0"/>
    <cs:fontRef idx="minor">
      <a:schemeClr val="tx2"/>
    </cs:fontRef>
    <cs:spPr bwMode="auto">
      <a:prstGeom prst="rect">
        <a:avLst/>
      </a:prstGeom>
      <a:solidFill>
        <a:schemeClr val="lt1"/>
      </a:solidFill>
      <a:ln w="9525">
        <a:solidFill>
          <a:schemeClr val="tx1">
            <a:lumMod val="15000"/>
            <a:lumOff val="85000"/>
          </a:schemeClr>
        </a:solidFill>
      </a:ln>
    </cs:spPr>
  </cs:upBar>
  <cs:valueAxis>
    <cs:lnRef idx="0"/>
    <cs:fillRef idx="0"/>
    <cs:effectRef idx="0"/>
    <cs:fontRef idx="minor">
      <a:schemeClr val="tx2"/>
    </cs:fontRef>
    <cs:defRPr sz="900"/>
  </cs:valueAxis>
  <cs:wall>
    <cs:lnRef idx="0"/>
    <cs:fillRef idx="0"/>
    <cs:effectRef idx="0"/>
    <cs:fontRef idx="minor">
      <a:schemeClr val="tx2"/>
    </cs:fontRef>
  </cs:wall>
  <cs:dataPointMarkerLayout symbol="circle" size="6"/>
</cs:chartStyl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1990778031"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ru-RU"/>
          </a:p>
        </p:txBody>
      </p:sp>
      <p:sp>
        <p:nvSpPr>
          <p:cNvPr id="118170350"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5023FB9-249D-3882-9D5E-AE2B98C3B2E4}" type="datetime1">
              <a:rPr lang="en-US"/>
              <a:t>3/21/2025</a:t>
            </a:fld>
            <a:endParaRPr/>
          </a:p>
        </p:txBody>
      </p:sp>
      <p:sp>
        <p:nvSpPr>
          <p:cNvPr id="610103262"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ru-RU"/>
          </a:p>
        </p:txBody>
      </p:sp>
      <p:sp>
        <p:nvSpPr>
          <p:cNvPr id="543695636"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ru-RU"/>
              <a:t>Click to edit Master text styles</a:t>
            </a:r>
            <a:endParaRPr/>
          </a:p>
          <a:p>
            <a:pPr lvl="1">
              <a:defRPr/>
            </a:pPr>
            <a:r>
              <a:rPr lang="ru-RU"/>
              <a:t>Second level</a:t>
            </a:r>
            <a:endParaRPr/>
          </a:p>
          <a:p>
            <a:pPr lvl="2">
              <a:defRPr/>
            </a:pPr>
            <a:r>
              <a:rPr lang="ru-RU"/>
              <a:t>Third level</a:t>
            </a:r>
            <a:endParaRPr/>
          </a:p>
          <a:p>
            <a:pPr lvl="3">
              <a:defRPr/>
            </a:pPr>
            <a:r>
              <a:rPr lang="ru-RU"/>
              <a:t>Fourth level</a:t>
            </a:r>
            <a:endParaRPr/>
          </a:p>
          <a:p>
            <a:pPr lvl="4">
              <a:defRPr/>
            </a:pPr>
            <a:r>
              <a:rPr lang="ru-RU"/>
              <a:t>Fifth level</a:t>
            </a:r>
            <a:endParaRPr lang="ru-RU"/>
          </a:p>
        </p:txBody>
      </p:sp>
      <p:sp>
        <p:nvSpPr>
          <p:cNvPr id="1024156567"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ru-RU"/>
          </a:p>
        </p:txBody>
      </p:sp>
      <p:sp>
        <p:nvSpPr>
          <p:cNvPr id="1375495088"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2E6999B8-B6B4-4561-A3CD-BBCDAB9FC9D9}" type="slidenum">
              <a:rPr lang="ru-RU"/>
              <a:t>&lt;#&gt;</a:t>
            </a:fld>
            <a:endParaRPr lang="ru-RU"/>
          </a:p>
        </p:txBody>
      </p:sp>
    </p:spTree>
  </p:cSld>
  <p:clrMap bg1="lt1" tx1="dk1" bg2="lt2" tx2="dk2" accent1="accent1" accent2="accent2" accent3="accent3" accent4="accent4" accent5="accent5" accent6="accent6" hlink="hlink" folHlink="folHlink"/>
  <p:hf dt="0" ftr="0" hdr="0" sldNum="1"/>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090482143" name="Slide Image Placeholder 1"/>
          <p:cNvSpPr>
            <a:spLocks noChangeAspect="1" noGrp="1" noRot="1"/>
          </p:cNvSpPr>
          <p:nvPr>
            <p:ph type="sldImg"/>
          </p:nvPr>
        </p:nvSpPr>
        <p:spPr bwMode="auto">
          <a:xfrm>
            <a:off x="685800" y="1143000"/>
            <a:ext cx="5486400" cy="3086100"/>
          </a:xfrm>
        </p:spPr>
      </p:sp>
      <p:sp>
        <p:nvSpPr>
          <p:cNvPr id="1706607530" name="Notes Placeholder 2"/>
          <p:cNvSpPr>
            <a:spLocks noGrp="1"/>
          </p:cNvSpPr>
          <p:nvPr>
            <p:ph type="body" idx="1"/>
          </p:nvPr>
        </p:nvSpPr>
        <p:spPr bwMode="auto"/>
        <p:txBody>
          <a:bodyPr/>
          <a:lstStyle/>
          <a:p>
            <a:pPr>
              <a:defRPr/>
            </a:pPr>
            <a:endParaRPr lang="ru-RU">
              <a:latin typeface="Arial"/>
              <a:cs typeface="Arial"/>
            </a:endParaRPr>
          </a:p>
        </p:txBody>
      </p:sp>
      <p:sp>
        <p:nvSpPr>
          <p:cNvPr id="714781219" name="Slide Number Placeholder 3"/>
          <p:cNvSpPr>
            <a:spLocks noGrp="1"/>
          </p:cNvSpPr>
          <p:nvPr>
            <p:ph type="sldNum" sz="quarter" idx="10"/>
          </p:nvPr>
        </p:nvSpPr>
        <p:spPr bwMode="auto"/>
        <p:txBody>
          <a:bodyPr/>
          <a:lstStyle/>
          <a:p>
            <a:pPr>
              <a:defRPr/>
            </a:pPr>
            <a:fld id="{2E6999B8-B6B4-4561-A3CD-BBCDAB9FC9D9}" type="slidenum">
              <a:rPr lang="ru-RU"/>
              <a:t>1</a:t>
            </a:fld>
            <a:endParaRPr lang="ru-RU"/>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04059447" name="Slide Image Placeholder 1"/>
          <p:cNvSpPr>
            <a:spLocks noChangeAspect="1" noGrp="1" noRot="1"/>
          </p:cNvSpPr>
          <p:nvPr>
            <p:ph type="sldImg"/>
          </p:nvPr>
        </p:nvSpPr>
        <p:spPr bwMode="auto"/>
      </p:sp>
      <p:sp>
        <p:nvSpPr>
          <p:cNvPr id="188640144" name="Notes Placeholder 2"/>
          <p:cNvSpPr>
            <a:spLocks noGrp="1"/>
          </p:cNvSpPr>
          <p:nvPr>
            <p:ph type="body" idx="1"/>
          </p:nvPr>
        </p:nvSpPr>
        <p:spPr bwMode="auto"/>
        <p:txBody>
          <a:bodyPr/>
          <a:lstStyle/>
          <a:p>
            <a:pPr>
              <a:defRPr/>
            </a:pPr>
            <a:endParaRPr lang="de-DE"/>
          </a:p>
        </p:txBody>
      </p:sp>
      <p:sp>
        <p:nvSpPr>
          <p:cNvPr id="1611008519" name="Slide Number Placeholder 3"/>
          <p:cNvSpPr>
            <a:spLocks noGrp="1"/>
          </p:cNvSpPr>
          <p:nvPr>
            <p:ph type="sldNum" sz="quarter" idx="10"/>
          </p:nvPr>
        </p:nvSpPr>
        <p:spPr bwMode="auto"/>
        <p:txBody>
          <a:bodyPr/>
          <a:lstStyle/>
          <a:p>
            <a:pPr>
              <a:defRPr/>
            </a:pPr>
            <a:fld id="{F380785E-7154-D5C4-1F3F-DA5538870E99}" type="slidenum">
              <a:rPr/>
              <a:t/>
            </a:fld>
            <a:endParaRPr/>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729624456" name="Slide Image Placeholder 1"/>
          <p:cNvSpPr>
            <a:spLocks noChangeAspect="1" noGrp="1" noRot="1"/>
          </p:cNvSpPr>
          <p:nvPr>
            <p:ph type="sldImg"/>
          </p:nvPr>
        </p:nvSpPr>
        <p:spPr bwMode="auto"/>
      </p:sp>
      <p:sp>
        <p:nvSpPr>
          <p:cNvPr id="1770311740" name="Notes Placeholder 2"/>
          <p:cNvSpPr>
            <a:spLocks noGrp="1"/>
          </p:cNvSpPr>
          <p:nvPr>
            <p:ph type="body" idx="1"/>
          </p:nvPr>
        </p:nvSpPr>
        <p:spPr bwMode="auto"/>
        <p:txBody>
          <a:bodyPr/>
          <a:lstStyle/>
          <a:p>
            <a:pPr>
              <a:defRPr/>
            </a:pPr>
            <a:endParaRPr/>
          </a:p>
        </p:txBody>
      </p:sp>
      <p:sp>
        <p:nvSpPr>
          <p:cNvPr id="2108991441" name="Slide Number Placeholder 3"/>
          <p:cNvSpPr>
            <a:spLocks noGrp="1"/>
          </p:cNvSpPr>
          <p:nvPr>
            <p:ph type="sldNum" sz="quarter" idx="10"/>
          </p:nvPr>
        </p:nvSpPr>
        <p:spPr bwMode="auto"/>
        <p:txBody>
          <a:bodyPr/>
          <a:lstStyle/>
          <a:p>
            <a:pPr>
              <a:defRPr/>
            </a:pPr>
            <a:fld id="{E815E5B4-69CB-E26D-8935-5F6343FE6335}" type="slidenum">
              <a:rPr/>
              <a:t/>
            </a:fld>
            <a:endParaRPr/>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52033791" name="Slide Image Placeholder 1"/>
          <p:cNvSpPr>
            <a:spLocks noChangeAspect="1" noGrp="1" noRot="1"/>
          </p:cNvSpPr>
          <p:nvPr>
            <p:ph type="sldImg"/>
          </p:nvPr>
        </p:nvSpPr>
        <p:spPr bwMode="auto"/>
      </p:sp>
      <p:sp>
        <p:nvSpPr>
          <p:cNvPr id="1366916287" name="Notes Placeholder 2"/>
          <p:cNvSpPr>
            <a:spLocks noGrp="1"/>
          </p:cNvSpPr>
          <p:nvPr>
            <p:ph type="body" idx="1"/>
          </p:nvPr>
        </p:nvSpPr>
        <p:spPr bwMode="auto"/>
        <p:txBody>
          <a:bodyPr/>
          <a:lstStyle/>
          <a:p>
            <a:pPr>
              <a:defRPr/>
            </a:pPr>
            <a:endParaRPr/>
          </a:p>
        </p:txBody>
      </p:sp>
      <p:sp>
        <p:nvSpPr>
          <p:cNvPr id="1352512435" name="Slide Number Placeholder 3"/>
          <p:cNvSpPr>
            <a:spLocks noGrp="1"/>
          </p:cNvSpPr>
          <p:nvPr>
            <p:ph type="sldNum" sz="quarter" idx="10"/>
          </p:nvPr>
        </p:nvSpPr>
        <p:spPr bwMode="auto"/>
        <p:txBody>
          <a:bodyPr/>
          <a:lstStyle/>
          <a:p>
            <a:pPr>
              <a:defRPr/>
            </a:pPr>
            <a:fld id="{7FCAFC23-B389-8981-CA59-A81123EAA8F4}" type="slidenum">
              <a:rPr/>
              <a:t/>
            </a:fld>
            <a:endParaRPr/>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310343903" name="Slide Image Placeholder 1"/>
          <p:cNvSpPr>
            <a:spLocks noChangeAspect="1" noGrp="1" noRot="1"/>
          </p:cNvSpPr>
          <p:nvPr>
            <p:ph type="sldImg"/>
          </p:nvPr>
        </p:nvSpPr>
        <p:spPr bwMode="auto"/>
      </p:sp>
      <p:sp>
        <p:nvSpPr>
          <p:cNvPr id="1071616680" name="Notes Placeholder 2"/>
          <p:cNvSpPr>
            <a:spLocks noGrp="1"/>
          </p:cNvSpPr>
          <p:nvPr>
            <p:ph type="body" idx="1"/>
          </p:nvPr>
        </p:nvSpPr>
        <p:spPr bwMode="auto"/>
        <p:txBody>
          <a:bodyPr/>
          <a:lstStyle/>
          <a:p>
            <a:pPr>
              <a:defRPr/>
            </a:pPr>
            <a:endParaRPr/>
          </a:p>
        </p:txBody>
      </p:sp>
      <p:sp>
        <p:nvSpPr>
          <p:cNvPr id="1062392367" name="Slide Number Placeholder 3"/>
          <p:cNvSpPr>
            <a:spLocks noGrp="1"/>
          </p:cNvSpPr>
          <p:nvPr>
            <p:ph type="sldNum" sz="quarter" idx="10"/>
          </p:nvPr>
        </p:nvSpPr>
        <p:spPr bwMode="auto"/>
        <p:txBody>
          <a:bodyPr/>
          <a:lstStyle/>
          <a:p>
            <a:pPr>
              <a:defRPr/>
            </a:pPr>
            <a:fld id="{B104E797-D3FC-809F-DA1A-2E0CE025B93F}" type="slidenum">
              <a:rPr/>
              <a:t/>
            </a:fld>
            <a:endParaRPr/>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437112384" name="Slide Image Placeholder 1"/>
          <p:cNvSpPr>
            <a:spLocks noChangeAspect="1" noGrp="1" noRot="1"/>
          </p:cNvSpPr>
          <p:nvPr>
            <p:ph type="sldImg"/>
          </p:nvPr>
        </p:nvSpPr>
        <p:spPr bwMode="auto"/>
      </p:sp>
      <p:sp>
        <p:nvSpPr>
          <p:cNvPr id="699980873" name="Notes Placeholder 2"/>
          <p:cNvSpPr>
            <a:spLocks noGrp="1"/>
          </p:cNvSpPr>
          <p:nvPr>
            <p:ph type="body" idx="1"/>
          </p:nvPr>
        </p:nvSpPr>
        <p:spPr bwMode="auto"/>
        <p:txBody>
          <a:bodyPr/>
          <a:lstStyle/>
          <a:p>
            <a:pPr>
              <a:defRPr/>
            </a:pPr>
            <a:endParaRPr/>
          </a:p>
        </p:txBody>
      </p:sp>
      <p:sp>
        <p:nvSpPr>
          <p:cNvPr id="1414941869" name="Slide Number Placeholder 3"/>
          <p:cNvSpPr>
            <a:spLocks noGrp="1"/>
          </p:cNvSpPr>
          <p:nvPr>
            <p:ph type="sldNum" sz="quarter" idx="10"/>
          </p:nvPr>
        </p:nvSpPr>
        <p:spPr bwMode="auto"/>
        <p:txBody>
          <a:bodyPr/>
          <a:lstStyle/>
          <a:p>
            <a:pPr>
              <a:defRPr/>
            </a:pPr>
            <a:fld id="{CA322F81-3A40-EB52-983D-939BA9EE155C}" type="slidenum">
              <a:rPr/>
              <a:t/>
            </a:fld>
            <a:endParaRPr/>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61320994" name="Slide Image Placeholder 1"/>
          <p:cNvSpPr>
            <a:spLocks noChangeAspect="1" noGrp="1" noRot="1"/>
          </p:cNvSpPr>
          <p:nvPr>
            <p:ph type="sldImg"/>
          </p:nvPr>
        </p:nvSpPr>
        <p:spPr bwMode="auto"/>
      </p:sp>
      <p:sp>
        <p:nvSpPr>
          <p:cNvPr id="1598544644" name="Notes Placeholder 2"/>
          <p:cNvSpPr>
            <a:spLocks noGrp="1"/>
          </p:cNvSpPr>
          <p:nvPr>
            <p:ph type="body" idx="1"/>
          </p:nvPr>
        </p:nvSpPr>
        <p:spPr bwMode="auto"/>
        <p:txBody>
          <a:bodyPr/>
          <a:lstStyle/>
          <a:p>
            <a:pPr>
              <a:defRPr/>
            </a:pPr>
            <a:endParaRPr/>
          </a:p>
        </p:txBody>
      </p:sp>
      <p:sp>
        <p:nvSpPr>
          <p:cNvPr id="1893858570" name="Slide Number Placeholder 3"/>
          <p:cNvSpPr>
            <a:spLocks noGrp="1"/>
          </p:cNvSpPr>
          <p:nvPr>
            <p:ph type="sldNum" sz="quarter" idx="10"/>
          </p:nvPr>
        </p:nvSpPr>
        <p:spPr bwMode="auto"/>
        <p:txBody>
          <a:bodyPr/>
          <a:lstStyle/>
          <a:p>
            <a:pPr>
              <a:defRPr/>
            </a:pPr>
            <a:fld id="{5B1866CF-7F95-6CDD-EE9A-71A02F3111C9}" type="slidenum">
              <a:rPr/>
              <a:t/>
            </a:fld>
            <a:endParaRPr/>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 userDrawn="1">
  <p:cSld name="Title Slide">
    <p:spTree>
      <p:nvGrpSpPr>
        <p:cNvPr id="1" name=""/>
        <p:cNvGrpSpPr/>
        <p:nvPr/>
      </p:nvGrpSpPr>
      <p:grpSpPr bwMode="auto">
        <a:xfrm>
          <a:off x="0" y="0"/>
          <a:ext cx="0" cy="0"/>
          <a:chOff x="0" y="0"/>
          <a:chExt cx="0" cy="0"/>
        </a:xfrm>
      </p:grpSpPr>
      <p:sp>
        <p:nvSpPr>
          <p:cNvPr id="861341031" name="Title 1"/>
          <p:cNvSpPr>
            <a:spLocks noGrp="1"/>
          </p:cNvSpPr>
          <p:nvPr>
            <p:ph type="ctrTitle"/>
          </p:nvPr>
        </p:nvSpPr>
        <p:spPr bwMode="auto">
          <a:xfrm>
            <a:off x="1523999" y="1122362"/>
            <a:ext cx="9144000" cy="2387599"/>
          </a:xfrm>
        </p:spPr>
        <p:txBody>
          <a:bodyPr anchor="b"/>
          <a:lstStyle>
            <a:lvl1pPr algn="ctr">
              <a:defRPr sz="4500"/>
            </a:lvl1pPr>
          </a:lstStyle>
          <a:p>
            <a:pPr>
              <a:defRPr/>
            </a:pPr>
            <a:r>
              <a:rPr/>
              <a:t>Click to edit Master title style</a:t>
            </a:r>
            <a:endParaRPr/>
          </a:p>
        </p:txBody>
      </p:sp>
      <p:sp>
        <p:nvSpPr>
          <p:cNvPr id="918073317" name="Subtitle 2"/>
          <p:cNvSpPr>
            <a:spLocks noGrp="1"/>
          </p:cNvSpPr>
          <p:nvPr>
            <p:ph type="subTitle" idx="1"/>
          </p:nvPr>
        </p:nvSpPr>
        <p:spPr bwMode="auto">
          <a:xfrm>
            <a:off x="1523999" y="3602037"/>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a:defRPr/>
            </a:pPr>
            <a:r>
              <a:rPr/>
              <a:t>Click to edit Master subtitle style</a:t>
            </a:r>
            <a:endParaRPr/>
          </a:p>
        </p:txBody>
      </p:sp>
      <p:sp>
        <p:nvSpPr>
          <p:cNvPr id="1240718852"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1430126455" name="Footer Placeholder 4"/>
          <p:cNvSpPr>
            <a:spLocks noGrp="1"/>
          </p:cNvSpPr>
          <p:nvPr>
            <p:ph type="ftr" sz="quarter" idx="11"/>
          </p:nvPr>
        </p:nvSpPr>
        <p:spPr bwMode="auto"/>
        <p:txBody>
          <a:bodyPr/>
          <a:lstStyle/>
          <a:p>
            <a:pPr>
              <a:defRPr/>
            </a:pPr>
            <a:endParaRPr/>
          </a:p>
        </p:txBody>
      </p:sp>
      <p:sp>
        <p:nvSpPr>
          <p:cNvPr id="1392210189"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x" userDrawn="1">
  <p:cSld name="Title and Vertical Text">
    <p:spTree>
      <p:nvGrpSpPr>
        <p:cNvPr id="1" name=""/>
        <p:cNvGrpSpPr/>
        <p:nvPr/>
      </p:nvGrpSpPr>
      <p:grpSpPr bwMode="auto">
        <a:xfrm>
          <a:off x="0" y="0"/>
          <a:ext cx="0" cy="0"/>
          <a:chOff x="0" y="0"/>
          <a:chExt cx="0" cy="0"/>
        </a:xfrm>
      </p:grpSpPr>
      <p:sp>
        <p:nvSpPr>
          <p:cNvPr id="1605905690" name="Title 1"/>
          <p:cNvSpPr>
            <a:spLocks noGrp="1"/>
          </p:cNvSpPr>
          <p:nvPr>
            <p:ph type="title"/>
          </p:nvPr>
        </p:nvSpPr>
        <p:spPr bwMode="auto"/>
        <p:txBody>
          <a:bodyPr/>
          <a:lstStyle/>
          <a:p>
            <a:pPr>
              <a:defRPr/>
            </a:pPr>
            <a:r>
              <a:rPr/>
              <a:t>Click to edit Master title style</a:t>
            </a:r>
            <a:endParaRPr/>
          </a:p>
        </p:txBody>
      </p:sp>
      <p:sp>
        <p:nvSpPr>
          <p:cNvPr id="1387535335" name="Vertical Text Placeholder 2"/>
          <p:cNvSpPr>
            <a:spLocks noGrp="1"/>
          </p:cNvSpPr>
          <p:nvPr>
            <p:ph type="body" orient="vert" idx="1"/>
          </p:nvPr>
        </p:nvSpPr>
        <p:spPr bwMode="auto"/>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529343274"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147374851" name="Footer Placeholder 4"/>
          <p:cNvSpPr>
            <a:spLocks noGrp="1"/>
          </p:cNvSpPr>
          <p:nvPr>
            <p:ph type="ftr" sz="quarter" idx="11"/>
          </p:nvPr>
        </p:nvSpPr>
        <p:spPr bwMode="auto"/>
        <p:txBody>
          <a:bodyPr/>
          <a:lstStyle/>
          <a:p>
            <a:pPr>
              <a:defRPr/>
            </a:pPr>
            <a:endParaRPr/>
          </a:p>
        </p:txBody>
      </p:sp>
      <p:sp>
        <p:nvSpPr>
          <p:cNvPr id="57683439"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itleAndTx" userDrawn="1">
  <p:cSld name="Vertical Title and Text">
    <p:spTree>
      <p:nvGrpSpPr>
        <p:cNvPr id="1" name=""/>
        <p:cNvGrpSpPr/>
        <p:nvPr/>
      </p:nvGrpSpPr>
      <p:grpSpPr bwMode="auto">
        <a:xfrm>
          <a:off x="0" y="0"/>
          <a:ext cx="0" cy="0"/>
          <a:chOff x="0" y="0"/>
          <a:chExt cx="0" cy="0"/>
        </a:xfrm>
      </p:grpSpPr>
      <p:sp>
        <p:nvSpPr>
          <p:cNvPr id="614814711" name="Vertical Title 1"/>
          <p:cNvSpPr>
            <a:spLocks noGrp="1"/>
          </p:cNvSpPr>
          <p:nvPr>
            <p:ph type="title" orient="vert"/>
          </p:nvPr>
        </p:nvSpPr>
        <p:spPr bwMode="auto">
          <a:xfrm>
            <a:off x="8724899" y="365125"/>
            <a:ext cx="2628900" cy="5811838"/>
          </a:xfrm>
        </p:spPr>
        <p:txBody>
          <a:bodyPr vert="eaVert"/>
          <a:lstStyle/>
          <a:p>
            <a:pPr>
              <a:defRPr/>
            </a:pPr>
            <a:r>
              <a:rPr/>
              <a:t>Click to edit Master title style</a:t>
            </a:r>
            <a:endParaRPr/>
          </a:p>
        </p:txBody>
      </p:sp>
      <p:sp>
        <p:nvSpPr>
          <p:cNvPr id="290177257" name="Vertical Text Placeholder 2"/>
          <p:cNvSpPr>
            <a:spLocks noGrp="1"/>
          </p:cNvSpPr>
          <p:nvPr>
            <p:ph type="body" orient="vert" idx="1"/>
          </p:nvPr>
        </p:nvSpPr>
        <p:spPr bwMode="auto">
          <a:xfrm>
            <a:off x="838198" y="365125"/>
            <a:ext cx="7734299" cy="5811838"/>
          </a:xfrm>
        </p:spPr>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246714638"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964783682" name="Footer Placeholder 4"/>
          <p:cNvSpPr>
            <a:spLocks noGrp="1"/>
          </p:cNvSpPr>
          <p:nvPr>
            <p:ph type="ftr" sz="quarter" idx="11"/>
          </p:nvPr>
        </p:nvSpPr>
        <p:spPr bwMode="auto"/>
        <p:txBody>
          <a:bodyPr/>
          <a:lstStyle/>
          <a:p>
            <a:pPr>
              <a:defRPr/>
            </a:pPr>
            <a:endParaRPr/>
          </a:p>
        </p:txBody>
      </p:sp>
      <p:sp>
        <p:nvSpPr>
          <p:cNvPr id="138399674"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 userDrawn="1">
  <p:cSld name="Title and Content">
    <p:spTree>
      <p:nvGrpSpPr>
        <p:cNvPr id="1" name=""/>
        <p:cNvGrpSpPr/>
        <p:nvPr/>
      </p:nvGrpSpPr>
      <p:grpSpPr bwMode="auto">
        <a:xfrm>
          <a:off x="0" y="0"/>
          <a:ext cx="0" cy="0"/>
          <a:chOff x="0" y="0"/>
          <a:chExt cx="0" cy="0"/>
        </a:xfrm>
      </p:grpSpPr>
      <p:sp>
        <p:nvSpPr>
          <p:cNvPr id="1546299690" name="Title 1"/>
          <p:cNvSpPr>
            <a:spLocks noGrp="1"/>
          </p:cNvSpPr>
          <p:nvPr>
            <p:ph type="title"/>
          </p:nvPr>
        </p:nvSpPr>
        <p:spPr bwMode="auto"/>
        <p:txBody>
          <a:bodyPr/>
          <a:lstStyle/>
          <a:p>
            <a:pPr>
              <a:defRPr/>
            </a:pPr>
            <a:r>
              <a:rPr/>
              <a:t>Click to edit Master title style</a:t>
            </a:r>
            <a:endParaRPr/>
          </a:p>
        </p:txBody>
      </p:sp>
      <p:sp>
        <p:nvSpPr>
          <p:cNvPr id="1430161404" name="Content Placeholder 2"/>
          <p:cNvSpPr>
            <a:spLocks noGrp="1"/>
          </p:cNvSpPr>
          <p:nvPr>
            <p:ph idx="1"/>
          </p:nvPr>
        </p:nvSpPr>
        <p:spPr bwMode="auto"/>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042650134"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3615851" name="Footer Placeholder 4"/>
          <p:cNvSpPr>
            <a:spLocks noGrp="1"/>
          </p:cNvSpPr>
          <p:nvPr>
            <p:ph type="ftr" sz="quarter" idx="11"/>
          </p:nvPr>
        </p:nvSpPr>
        <p:spPr bwMode="auto"/>
        <p:txBody>
          <a:bodyPr/>
          <a:lstStyle/>
          <a:p>
            <a:pPr>
              <a:defRPr/>
            </a:pPr>
            <a:endParaRPr/>
          </a:p>
        </p:txBody>
      </p:sp>
      <p:sp>
        <p:nvSpPr>
          <p:cNvPr id="1882968831"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grpSp>
        <p:nvGrpSpPr>
          <p:cNvPr id="1486307618" name=""/>
          <p:cNvGrpSpPr/>
          <p:nvPr/>
        </p:nvGrpSpPr>
        <p:grpSpPr bwMode="auto">
          <a:xfrm>
            <a:off x="7022676" y="355055"/>
            <a:ext cx="4507900" cy="347467"/>
            <a:chOff x="0" y="0"/>
            <a:chExt cx="4507900" cy="347467"/>
          </a:xfrm>
        </p:grpSpPr>
        <p:sp>
          <p:nvSpPr>
            <p:cNvPr id="635552132" name=""/>
            <p:cNvSpPr txBox="1"/>
            <p:nvPr/>
          </p:nvSpPr>
          <p:spPr bwMode="auto">
            <a:xfrm flipH="0" flipV="0">
              <a:off x="1169013" y="42282"/>
              <a:ext cx="2875104" cy="2746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r">
                <a:defRPr/>
              </a:pPr>
              <a:r>
                <a:rPr lang="en-US" sz="1200" b="0" i="1" u="none" strike="noStrike" cap="none" spc="0">
                  <a:solidFill>
                    <a:schemeClr val="tx1"/>
                  </a:solidFill>
                  <a:latin typeface="Arial"/>
                  <a:ea typeface="Arial"/>
                  <a:cs typeface="Arial"/>
                </a:rPr>
                <a:t>Präsentationseditor</a:t>
              </a:r>
              <a:endParaRPr sz="1200" b="0" i="1">
                <a:latin typeface="Arial"/>
                <a:cs typeface="Arial"/>
              </a:endParaRPr>
            </a:p>
          </p:txBody>
        </p:sp>
        <p:cxnSp>
          <p:nvCxnSpPr>
            <p:cNvPr id="1250444485" name=""/>
            <p:cNvCxnSpPr/>
            <p:nvPr/>
          </p:nvCxnSpPr>
          <p:spPr bwMode="auto">
            <a:xfrm rot="5399942" flipH="0" flipV="0">
              <a:off x="2019721" y="-1672276"/>
              <a:ext cx="0" cy="403944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1422784821" name=""/>
            <p:cNvGrpSpPr/>
            <p:nvPr/>
          </p:nvGrpSpPr>
          <p:grpSpPr bwMode="auto">
            <a:xfrm rot="0" flipH="0" flipV="0">
              <a:off x="4142144" y="0"/>
              <a:ext cx="365755" cy="347467"/>
              <a:chOff x="0" y="0"/>
              <a:chExt cx="365755" cy="347467"/>
            </a:xfrm>
          </p:grpSpPr>
          <p:grpSp>
            <p:nvGrpSpPr>
              <p:cNvPr id="621469827" name=""/>
              <p:cNvGrpSpPr/>
              <p:nvPr/>
            </p:nvGrpSpPr>
            <p:grpSpPr bwMode="auto">
              <a:xfrm flipH="0" flipV="0">
                <a:off x="35345" y="73029"/>
                <a:ext cx="283014" cy="155661"/>
                <a:chOff x="0" y="0"/>
                <a:chExt cx="283014" cy="155661"/>
              </a:xfrm>
            </p:grpSpPr>
            <p:grpSp>
              <p:nvGrpSpPr>
                <p:cNvPr id="2140049948" name=""/>
                <p:cNvGrpSpPr/>
                <p:nvPr/>
              </p:nvGrpSpPr>
              <p:grpSpPr bwMode="auto">
                <a:xfrm rot="0" flipH="0" flipV="0">
                  <a:off x="0" y="0"/>
                  <a:ext cx="157316" cy="155661"/>
                  <a:chOff x="0" y="0"/>
                  <a:chExt cx="157316" cy="155661"/>
                </a:xfrm>
              </p:grpSpPr>
              <p:sp>
                <p:nvSpPr>
                  <p:cNvPr id="1798782888" name=""/>
                  <p:cNvSpPr>
                    <a:spLocks noChangeAspect="1"/>
                  </p:cNvSpPr>
                  <p:nvPr/>
                </p:nvSpPr>
                <p:spPr bwMode="auto">
                  <a:xfrm rot="0" flipH="0" flipV="0">
                    <a:off x="12639" y="12506"/>
                    <a:ext cx="132034" cy="130645"/>
                  </a:xfrm>
                  <a:prstGeom prst="pie">
                    <a:avLst>
                      <a:gd name="adj1" fmla="val 0"/>
                      <a:gd name="adj2" fmla="val 1620000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27469754" name=""/>
                  <p:cNvSpPr>
                    <a:spLocks noChangeAspect="1"/>
                  </p:cNvSpPr>
                  <p:nvPr/>
                </p:nvSpPr>
                <p:spPr bwMode="auto">
                  <a:xfrm rot="0" flipH="1" flipV="0">
                    <a:off x="0" y="0"/>
                    <a:ext cx="157317" cy="155662"/>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1584775814" name=""/>
                <p:cNvSpPr>
                  <a:spLocks noChangeAspect="1"/>
                </p:cNvSpPr>
                <p:nvPr/>
              </p:nvSpPr>
              <p:spPr bwMode="auto">
                <a:xfrm rot="0" flipH="0" flipV="0">
                  <a:off x="217193" y="125565"/>
                  <a:ext cx="65821"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2024312" name=""/>
                <p:cNvGrpSpPr/>
                <p:nvPr/>
              </p:nvGrpSpPr>
              <p:grpSpPr bwMode="auto">
                <a:xfrm flipH="0" flipV="0">
                  <a:off x="173961" y="14339"/>
                  <a:ext cx="109053" cy="81827"/>
                  <a:chOff x="0" y="0"/>
                  <a:chExt cx="109053" cy="81827"/>
                </a:xfrm>
              </p:grpSpPr>
              <p:sp>
                <p:nvSpPr>
                  <p:cNvPr id="1884192099" name=""/>
                  <p:cNvSpPr>
                    <a:spLocks noChangeAspect="1"/>
                  </p:cNvSpPr>
                  <p:nvPr/>
                </p:nvSpPr>
                <p:spPr bwMode="auto">
                  <a:xfrm rot="0" flipH="0" flipV="0">
                    <a:off x="0" y="0"/>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56640566" name=""/>
                  <p:cNvSpPr>
                    <a:spLocks noChangeAspect="1"/>
                  </p:cNvSpPr>
                  <p:nvPr/>
                </p:nvSpPr>
                <p:spPr bwMode="auto">
                  <a:xfrm rot="0" flipH="0" flipV="0">
                    <a:off x="0" y="24402"/>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10447916" name=""/>
                  <p:cNvSpPr>
                    <a:spLocks noChangeAspect="1"/>
                  </p:cNvSpPr>
                  <p:nvPr/>
                </p:nvSpPr>
                <p:spPr bwMode="auto">
                  <a:xfrm rot="0" flipH="0" flipV="0">
                    <a:off x="0" y="48808"/>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50251880" name=""/>
                  <p:cNvSpPr>
                    <a:spLocks noChangeAspect="1"/>
                  </p:cNvSpPr>
                  <p:nvPr/>
                </p:nvSpPr>
                <p:spPr bwMode="auto">
                  <a:xfrm rot="0" flipH="0" flipV="0">
                    <a:off x="0" y="73216"/>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2129264052" name=""/>
              <p:cNvGrpSpPr/>
              <p:nvPr/>
            </p:nvGrpSpPr>
            <p:grpSpPr bwMode="auto">
              <a:xfrm flipH="0" flipV="0">
                <a:off x="0" y="0"/>
                <a:ext cx="365755" cy="347467"/>
                <a:chOff x="0" y="0"/>
                <a:chExt cx="365755" cy="347467"/>
              </a:xfrm>
            </p:grpSpPr>
            <p:grpSp>
              <p:nvGrpSpPr>
                <p:cNvPr id="447525313" name=""/>
                <p:cNvGrpSpPr/>
                <p:nvPr/>
              </p:nvGrpSpPr>
              <p:grpSpPr bwMode="auto">
                <a:xfrm rot="0" flipH="0" flipV="0">
                  <a:off x="0" y="29160"/>
                  <a:ext cx="365755" cy="243397"/>
                  <a:chOff x="0" y="0"/>
                  <a:chExt cx="365755" cy="243397"/>
                </a:xfrm>
              </p:grpSpPr>
              <p:sp>
                <p:nvSpPr>
                  <p:cNvPr id="1697973111" name=""/>
                  <p:cNvSpPr>
                    <a:spLocks noChangeAspect="1"/>
                  </p:cNvSpPr>
                  <p:nvPr/>
                </p:nvSpPr>
                <p:spPr bwMode="auto">
                  <a:xfrm flipH="0" flipV="0">
                    <a:off x="22170" y="25736"/>
                    <a:ext cx="321241" cy="191920"/>
                  </a:xfrm>
                  <a:prstGeom prst="rect">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963214528" name=""/>
                  <p:cNvGrpSpPr/>
                  <p:nvPr/>
                </p:nvGrpSpPr>
                <p:grpSpPr bwMode="auto">
                  <a:xfrm flipH="0" flipV="0">
                    <a:off x="0" y="0"/>
                    <a:ext cx="365755" cy="243397"/>
                    <a:chOff x="0" y="0"/>
                    <a:chExt cx="365755" cy="243397"/>
                  </a:xfrm>
                </p:grpSpPr>
                <p:sp>
                  <p:nvSpPr>
                    <p:cNvPr id="1487563465" name=""/>
                    <p:cNvSpPr>
                      <a:spLocks noChangeAspect="1"/>
                    </p:cNvSpPr>
                    <p:nvPr/>
                  </p:nvSpPr>
                  <p:spPr bwMode="auto">
                    <a:xfrm flipH="0" flipV="0">
                      <a:off x="0" y="0"/>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8813074" name=""/>
                    <p:cNvSpPr>
                      <a:spLocks noChangeAspect="1"/>
                    </p:cNvSpPr>
                    <p:nvPr/>
                  </p:nvSpPr>
                  <p:spPr bwMode="auto">
                    <a:xfrm flipH="0" flipV="0">
                      <a:off x="0" y="217660"/>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343969194" name=""/>
                <p:cNvGrpSpPr/>
                <p:nvPr/>
              </p:nvGrpSpPr>
              <p:grpSpPr bwMode="auto">
                <a:xfrm flipH="0" flipV="0">
                  <a:off x="81153" y="0"/>
                  <a:ext cx="203441" cy="347467"/>
                  <a:chOff x="0" y="0"/>
                  <a:chExt cx="203441" cy="347467"/>
                </a:xfrm>
              </p:grpSpPr>
              <p:sp>
                <p:nvSpPr>
                  <p:cNvPr id="868729981" name=""/>
                  <p:cNvSpPr>
                    <a:spLocks noChangeAspect="1"/>
                  </p:cNvSpPr>
                  <p:nvPr/>
                </p:nvSpPr>
                <p:spPr bwMode="auto">
                  <a:xfrm flipH="0" flipV="0">
                    <a:off x="29174" y="0"/>
                    <a:ext cx="145093" cy="29160"/>
                  </a:xfrm>
                  <a:prstGeom prst="round2SameRect">
                    <a:avLst>
                      <a:gd name="adj1" fmla="val 16667"/>
                      <a:gd name="adj2" fmla="val 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543810762" name=""/>
                  <p:cNvGrpSpPr/>
                  <p:nvPr/>
                </p:nvGrpSpPr>
                <p:grpSpPr bwMode="auto">
                  <a:xfrm flipH="0" flipV="0">
                    <a:off x="0" y="272565"/>
                    <a:ext cx="203441" cy="74902"/>
                    <a:chOff x="0" y="0"/>
                    <a:chExt cx="203441" cy="74902"/>
                  </a:xfrm>
                </p:grpSpPr>
                <p:sp>
                  <p:nvSpPr>
                    <p:cNvPr id="1691244591" name=""/>
                    <p:cNvSpPr>
                      <a:spLocks noChangeAspect="1"/>
                    </p:cNvSpPr>
                    <p:nvPr/>
                  </p:nvSpPr>
                  <p:spPr bwMode="auto">
                    <a:xfrm rot="0" flipH="0" flipV="0">
                      <a:off x="0"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25996755" name=""/>
                    <p:cNvSpPr>
                      <a:spLocks noChangeAspect="1"/>
                    </p:cNvSpPr>
                    <p:nvPr/>
                  </p:nvSpPr>
                  <p:spPr bwMode="auto">
                    <a:xfrm rot="0" flipH="1" flipV="0">
                      <a:off x="101720"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secHead" userDrawn="1">
  <p:cSld name="Section Header">
    <p:spTree>
      <p:nvGrpSpPr>
        <p:cNvPr id="1" name=""/>
        <p:cNvGrpSpPr/>
        <p:nvPr/>
      </p:nvGrpSpPr>
      <p:grpSpPr bwMode="auto">
        <a:xfrm>
          <a:off x="0" y="0"/>
          <a:ext cx="0" cy="0"/>
          <a:chOff x="0" y="0"/>
          <a:chExt cx="0" cy="0"/>
        </a:xfrm>
      </p:grpSpPr>
      <p:sp>
        <p:nvSpPr>
          <p:cNvPr id="234375569" name="Title 1"/>
          <p:cNvSpPr>
            <a:spLocks noGrp="1"/>
          </p:cNvSpPr>
          <p:nvPr>
            <p:ph type="title"/>
          </p:nvPr>
        </p:nvSpPr>
        <p:spPr bwMode="auto">
          <a:xfrm>
            <a:off x="831850" y="1709738"/>
            <a:ext cx="10515600" cy="2852737"/>
          </a:xfrm>
        </p:spPr>
        <p:txBody>
          <a:bodyPr anchor="b"/>
          <a:lstStyle>
            <a:lvl1pPr>
              <a:defRPr sz="4500"/>
            </a:lvl1pPr>
          </a:lstStyle>
          <a:p>
            <a:pPr>
              <a:defRPr/>
            </a:pPr>
            <a:r>
              <a:rPr/>
              <a:t>Click to edit Master title style</a:t>
            </a:r>
            <a:endParaRPr/>
          </a:p>
        </p:txBody>
      </p:sp>
      <p:sp>
        <p:nvSpPr>
          <p:cNvPr id="1387820990" name="Text Placeholder 2"/>
          <p:cNvSpPr>
            <a:spLocks noGrp="1"/>
          </p:cNvSpPr>
          <p:nvPr>
            <p:ph type="body" idx="1"/>
          </p:nvPr>
        </p:nvSpPr>
        <p:spPr bwMode="auto">
          <a:xfrm>
            <a:off x="831850" y="4589463"/>
            <a:ext cx="10515600" cy="150018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defRPr/>
            </a:pPr>
            <a:r>
              <a:rPr/>
              <a:t>Click to edit Master text styles</a:t>
            </a:r>
            <a:endParaRPr/>
          </a:p>
        </p:txBody>
      </p:sp>
      <p:sp>
        <p:nvSpPr>
          <p:cNvPr id="144602218" name="Date Placeholder 3"/>
          <p:cNvSpPr>
            <a:spLocks noGrp="1"/>
          </p:cNvSpPr>
          <p:nvPr>
            <p:ph type="dt" sz="half" idx="10"/>
          </p:nvPr>
        </p:nvSpPr>
        <p:spPr bwMode="auto"/>
        <p:txBody>
          <a:bodyPr/>
          <a:lstStyle/>
          <a:p>
            <a:pPr>
              <a:defRPr/>
            </a:pPr>
            <a:fld id="{BCC18F51-09EC-435C-A3BA-64A766E099C0}" type="datetimeFigureOut">
              <a:rPr/>
              <a:t>01.11.2013</a:t>
            </a:fld>
            <a:endParaRPr/>
          </a:p>
        </p:txBody>
      </p:sp>
      <p:sp>
        <p:nvSpPr>
          <p:cNvPr id="246915008" name="Footer Placeholder 4"/>
          <p:cNvSpPr>
            <a:spLocks noGrp="1"/>
          </p:cNvSpPr>
          <p:nvPr>
            <p:ph type="ftr" sz="quarter" idx="11"/>
          </p:nvPr>
        </p:nvSpPr>
        <p:spPr bwMode="auto"/>
        <p:txBody>
          <a:bodyPr/>
          <a:lstStyle/>
          <a:p>
            <a:pPr>
              <a:defRPr/>
            </a:pPr>
            <a:endParaRPr/>
          </a:p>
        </p:txBody>
      </p:sp>
      <p:sp>
        <p:nvSpPr>
          <p:cNvPr id="1482142197" name="Slide Number Placeholder 5"/>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Obj" userDrawn="1">
  <p:cSld name="Two Content">
    <p:spTree>
      <p:nvGrpSpPr>
        <p:cNvPr id="1" name=""/>
        <p:cNvGrpSpPr/>
        <p:nvPr/>
      </p:nvGrpSpPr>
      <p:grpSpPr bwMode="auto">
        <a:xfrm>
          <a:off x="0" y="0"/>
          <a:ext cx="0" cy="0"/>
          <a:chOff x="0" y="0"/>
          <a:chExt cx="0" cy="0"/>
        </a:xfrm>
      </p:grpSpPr>
      <p:sp>
        <p:nvSpPr>
          <p:cNvPr id="2115890444" name="Title 1"/>
          <p:cNvSpPr>
            <a:spLocks noGrp="1"/>
          </p:cNvSpPr>
          <p:nvPr>
            <p:ph type="title"/>
          </p:nvPr>
        </p:nvSpPr>
        <p:spPr bwMode="auto"/>
        <p:txBody>
          <a:bodyPr/>
          <a:lstStyle/>
          <a:p>
            <a:pPr>
              <a:defRPr/>
            </a:pPr>
            <a:r>
              <a:rPr/>
              <a:t>Click to edit Master title style</a:t>
            </a:r>
            <a:endParaRPr/>
          </a:p>
        </p:txBody>
      </p:sp>
      <p:sp>
        <p:nvSpPr>
          <p:cNvPr id="1909697902" name="Content Placeholder 2"/>
          <p:cNvSpPr>
            <a:spLocks noGrp="1"/>
          </p:cNvSpPr>
          <p:nvPr>
            <p:ph sz="half" idx="1"/>
          </p:nvPr>
        </p:nvSpPr>
        <p:spPr bwMode="auto">
          <a:xfrm>
            <a:off x="838198"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053166574" name="Content Placeholder 3"/>
          <p:cNvSpPr>
            <a:spLocks noGrp="1"/>
          </p:cNvSpPr>
          <p:nvPr>
            <p:ph sz="half" idx="2"/>
          </p:nvPr>
        </p:nvSpPr>
        <p:spPr bwMode="auto">
          <a:xfrm>
            <a:off x="6172200"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494419696"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1736070237" name="Footer Placeholder 5"/>
          <p:cNvSpPr>
            <a:spLocks noGrp="1"/>
          </p:cNvSpPr>
          <p:nvPr>
            <p:ph type="ftr" sz="quarter" idx="11"/>
          </p:nvPr>
        </p:nvSpPr>
        <p:spPr bwMode="auto"/>
        <p:txBody>
          <a:bodyPr/>
          <a:lstStyle/>
          <a:p>
            <a:pPr>
              <a:defRPr/>
            </a:pPr>
            <a:endParaRPr/>
          </a:p>
        </p:txBody>
      </p:sp>
      <p:sp>
        <p:nvSpPr>
          <p:cNvPr id="546379683"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TxTwoObj" userDrawn="1">
  <p:cSld name="Comparison">
    <p:spTree>
      <p:nvGrpSpPr>
        <p:cNvPr id="1" name=""/>
        <p:cNvGrpSpPr/>
        <p:nvPr/>
      </p:nvGrpSpPr>
      <p:grpSpPr bwMode="auto">
        <a:xfrm>
          <a:off x="0" y="0"/>
          <a:ext cx="0" cy="0"/>
          <a:chOff x="0" y="0"/>
          <a:chExt cx="0" cy="0"/>
        </a:xfrm>
      </p:grpSpPr>
      <p:sp>
        <p:nvSpPr>
          <p:cNvPr id="294490017" name="Title 1"/>
          <p:cNvSpPr>
            <a:spLocks noGrp="1"/>
          </p:cNvSpPr>
          <p:nvPr>
            <p:ph type="title"/>
          </p:nvPr>
        </p:nvSpPr>
        <p:spPr bwMode="auto">
          <a:xfrm>
            <a:off x="839787" y="365125"/>
            <a:ext cx="10515600" cy="1325562"/>
          </a:xfrm>
        </p:spPr>
        <p:txBody>
          <a:bodyPr/>
          <a:lstStyle/>
          <a:p>
            <a:pPr>
              <a:defRPr/>
            </a:pPr>
            <a:r>
              <a:rPr/>
              <a:t>Click to edit Master title style</a:t>
            </a:r>
            <a:endParaRPr/>
          </a:p>
        </p:txBody>
      </p:sp>
      <p:sp>
        <p:nvSpPr>
          <p:cNvPr id="320875663" name="Text Placeholder 2"/>
          <p:cNvSpPr>
            <a:spLocks noGrp="1"/>
          </p:cNvSpPr>
          <p:nvPr>
            <p:ph type="body" idx="1"/>
          </p:nvPr>
        </p:nvSpPr>
        <p:spPr bwMode="auto">
          <a:xfrm>
            <a:off x="839789" y="1681162"/>
            <a:ext cx="5157785"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1186273567" name="Content Placeholder 3"/>
          <p:cNvSpPr>
            <a:spLocks noGrp="1"/>
          </p:cNvSpPr>
          <p:nvPr>
            <p:ph sz="half" idx="2"/>
          </p:nvPr>
        </p:nvSpPr>
        <p:spPr bwMode="auto">
          <a:xfrm>
            <a:off x="839789" y="2505074"/>
            <a:ext cx="5157785"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918012988" name="Text Placeholder 4"/>
          <p:cNvSpPr>
            <a:spLocks noGrp="1"/>
          </p:cNvSpPr>
          <p:nvPr>
            <p:ph type="body" sz="quarter" idx="3"/>
          </p:nvPr>
        </p:nvSpPr>
        <p:spPr bwMode="auto">
          <a:xfrm>
            <a:off x="6172200" y="1681162"/>
            <a:ext cx="5183187"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1802877767" name="Content Placeholder 5"/>
          <p:cNvSpPr>
            <a:spLocks noGrp="1"/>
          </p:cNvSpPr>
          <p:nvPr>
            <p:ph sz="quarter" idx="4"/>
          </p:nvPr>
        </p:nvSpPr>
        <p:spPr bwMode="auto">
          <a:xfrm>
            <a:off x="6172200" y="2505074"/>
            <a:ext cx="5183187"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725636709" name="Date Placeholder 6"/>
          <p:cNvSpPr>
            <a:spLocks noGrp="1"/>
          </p:cNvSpPr>
          <p:nvPr>
            <p:ph type="dt" sz="half" idx="10"/>
          </p:nvPr>
        </p:nvSpPr>
        <p:spPr bwMode="auto"/>
        <p:txBody>
          <a:bodyPr/>
          <a:lstStyle/>
          <a:p>
            <a:pPr>
              <a:defRPr/>
            </a:pPr>
            <a:fld id="{BCC18F51-09EC-435C-A3BA-64A766E099C0}" type="datetimeFigureOut">
              <a:rPr/>
              <a:t>01.11.2013</a:t>
            </a:fld>
            <a:endParaRPr/>
          </a:p>
        </p:txBody>
      </p:sp>
      <p:sp>
        <p:nvSpPr>
          <p:cNvPr id="148663331" name="Footer Placeholder 7"/>
          <p:cNvSpPr>
            <a:spLocks noGrp="1"/>
          </p:cNvSpPr>
          <p:nvPr>
            <p:ph type="ftr" sz="quarter" idx="11"/>
          </p:nvPr>
        </p:nvSpPr>
        <p:spPr bwMode="auto"/>
        <p:txBody>
          <a:bodyPr/>
          <a:lstStyle/>
          <a:p>
            <a:pPr>
              <a:defRPr/>
            </a:pPr>
            <a:endParaRPr/>
          </a:p>
        </p:txBody>
      </p:sp>
      <p:sp>
        <p:nvSpPr>
          <p:cNvPr id="2099911308" name="Slide Number Placeholder 8"/>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Only" userDrawn="1">
  <p:cSld name="Title Only">
    <p:spTree>
      <p:nvGrpSpPr>
        <p:cNvPr id="1" name=""/>
        <p:cNvGrpSpPr/>
        <p:nvPr/>
      </p:nvGrpSpPr>
      <p:grpSpPr bwMode="auto">
        <a:xfrm>
          <a:off x="0" y="0"/>
          <a:ext cx="0" cy="0"/>
          <a:chOff x="0" y="0"/>
          <a:chExt cx="0" cy="0"/>
        </a:xfrm>
      </p:grpSpPr>
      <p:sp>
        <p:nvSpPr>
          <p:cNvPr id="411928308" name="Title 1"/>
          <p:cNvSpPr>
            <a:spLocks noGrp="1"/>
          </p:cNvSpPr>
          <p:nvPr>
            <p:ph type="title"/>
          </p:nvPr>
        </p:nvSpPr>
        <p:spPr bwMode="auto"/>
        <p:txBody>
          <a:bodyPr/>
          <a:lstStyle/>
          <a:p>
            <a:pPr>
              <a:defRPr/>
            </a:pPr>
            <a:r>
              <a:rPr/>
              <a:t>Click to edit Master title style</a:t>
            </a:r>
            <a:endParaRPr/>
          </a:p>
        </p:txBody>
      </p:sp>
      <p:sp>
        <p:nvSpPr>
          <p:cNvPr id="1774382872" name="Date Placeholder 2"/>
          <p:cNvSpPr>
            <a:spLocks noGrp="1"/>
          </p:cNvSpPr>
          <p:nvPr>
            <p:ph type="dt" sz="half" idx="10"/>
          </p:nvPr>
        </p:nvSpPr>
        <p:spPr bwMode="auto"/>
        <p:txBody>
          <a:bodyPr/>
          <a:lstStyle/>
          <a:p>
            <a:pPr>
              <a:defRPr/>
            </a:pPr>
            <a:fld id="{BCC18F51-09EC-435C-A3BA-64A766E099C0}" type="datetimeFigureOut">
              <a:rPr/>
              <a:t>01.11.2013</a:t>
            </a:fld>
            <a:endParaRPr/>
          </a:p>
        </p:txBody>
      </p:sp>
      <p:sp>
        <p:nvSpPr>
          <p:cNvPr id="1168805216" name="Footer Placeholder 3"/>
          <p:cNvSpPr>
            <a:spLocks noGrp="1"/>
          </p:cNvSpPr>
          <p:nvPr>
            <p:ph type="ftr" sz="quarter" idx="11"/>
          </p:nvPr>
        </p:nvSpPr>
        <p:spPr bwMode="auto"/>
        <p:txBody>
          <a:bodyPr/>
          <a:lstStyle/>
          <a:p>
            <a:pPr>
              <a:defRPr/>
            </a:pPr>
            <a:endParaRPr/>
          </a:p>
        </p:txBody>
      </p:sp>
      <p:sp>
        <p:nvSpPr>
          <p:cNvPr id="1277012307" name="Slide Number Placeholder 4"/>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blank" userDrawn="1">
  <p:cSld name="Blank">
    <p:spTree>
      <p:nvGrpSpPr>
        <p:cNvPr id="1" name=""/>
        <p:cNvGrpSpPr/>
        <p:nvPr/>
      </p:nvGrpSpPr>
      <p:grpSpPr bwMode="auto">
        <a:xfrm>
          <a:off x="0" y="0"/>
          <a:ext cx="0" cy="0"/>
          <a:chOff x="0" y="0"/>
          <a:chExt cx="0" cy="0"/>
        </a:xfrm>
      </p:grpSpPr>
      <p:sp>
        <p:nvSpPr>
          <p:cNvPr id="224328185" name="Date Placeholder 1"/>
          <p:cNvSpPr>
            <a:spLocks noGrp="1"/>
          </p:cNvSpPr>
          <p:nvPr>
            <p:ph type="dt" sz="half" idx="10"/>
          </p:nvPr>
        </p:nvSpPr>
        <p:spPr bwMode="auto"/>
        <p:txBody>
          <a:bodyPr/>
          <a:lstStyle/>
          <a:p>
            <a:pPr>
              <a:defRPr/>
            </a:pPr>
            <a:fld id="{BCC18F51-09EC-435C-A3BA-64A766E099C0}" type="datetimeFigureOut">
              <a:rPr/>
              <a:t>01.11.2013</a:t>
            </a:fld>
            <a:endParaRPr/>
          </a:p>
        </p:txBody>
      </p:sp>
      <p:sp>
        <p:nvSpPr>
          <p:cNvPr id="866452385" name="Footer Placeholder 2"/>
          <p:cNvSpPr>
            <a:spLocks noGrp="1"/>
          </p:cNvSpPr>
          <p:nvPr>
            <p:ph type="ftr" sz="quarter" idx="11"/>
          </p:nvPr>
        </p:nvSpPr>
        <p:spPr bwMode="auto"/>
        <p:txBody>
          <a:bodyPr/>
          <a:lstStyle/>
          <a:p>
            <a:pPr>
              <a:defRPr/>
            </a:pPr>
            <a:endParaRPr/>
          </a:p>
        </p:txBody>
      </p:sp>
      <p:sp>
        <p:nvSpPr>
          <p:cNvPr id="1041188063" name="Slide Number Placeholder 3"/>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Tx" userDrawn="1">
  <p:cSld name="Content with Caption">
    <p:spTree>
      <p:nvGrpSpPr>
        <p:cNvPr id="1" name=""/>
        <p:cNvGrpSpPr/>
        <p:nvPr/>
      </p:nvGrpSpPr>
      <p:grpSpPr bwMode="auto">
        <a:xfrm>
          <a:off x="0" y="0"/>
          <a:ext cx="0" cy="0"/>
          <a:chOff x="0" y="0"/>
          <a:chExt cx="0" cy="0"/>
        </a:xfrm>
      </p:grpSpPr>
      <p:sp>
        <p:nvSpPr>
          <p:cNvPr id="1250510622"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1513772098" name="Content Placeholder 2"/>
          <p:cNvSpPr>
            <a:spLocks noGrp="1"/>
          </p:cNvSpPr>
          <p:nvPr>
            <p:ph idx="1"/>
          </p:nvPr>
        </p:nvSpPr>
        <p:spPr bwMode="auto">
          <a:xfrm>
            <a:off x="5183187"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55230115"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391302881"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1132295952" name="Footer Placeholder 5"/>
          <p:cNvSpPr>
            <a:spLocks noGrp="1"/>
          </p:cNvSpPr>
          <p:nvPr>
            <p:ph type="ftr" sz="quarter" idx="11"/>
          </p:nvPr>
        </p:nvSpPr>
        <p:spPr bwMode="auto"/>
        <p:txBody>
          <a:bodyPr/>
          <a:lstStyle/>
          <a:p>
            <a:pPr>
              <a:defRPr/>
            </a:pPr>
            <a:endParaRPr/>
          </a:p>
        </p:txBody>
      </p:sp>
      <p:sp>
        <p:nvSpPr>
          <p:cNvPr id="713180790"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picTx" userDrawn="1">
  <p:cSld name="Picture with Caption">
    <p:spTree>
      <p:nvGrpSpPr>
        <p:cNvPr id="1" name=""/>
        <p:cNvGrpSpPr/>
        <p:nvPr/>
      </p:nvGrpSpPr>
      <p:grpSpPr bwMode="auto">
        <a:xfrm>
          <a:off x="0" y="0"/>
          <a:ext cx="0" cy="0"/>
          <a:chOff x="0" y="0"/>
          <a:chExt cx="0" cy="0"/>
        </a:xfrm>
      </p:grpSpPr>
      <p:sp>
        <p:nvSpPr>
          <p:cNvPr id="16118360"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726849245" name="Picture Placeholder 2"/>
          <p:cNvSpPr>
            <a:spLocks noChangeAspect="1" noGrp="1"/>
          </p:cNvSpPr>
          <p:nvPr>
            <p:ph type="pic" idx="1"/>
          </p:nvPr>
        </p:nvSpPr>
        <p:spPr bwMode="auto">
          <a:xfrm>
            <a:off x="5183187" y="987425"/>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a:defRPr/>
            </a:pPr>
            <a:r>
              <a:rPr/>
              <a:t>Click icon to add picture</a:t>
            </a:r>
            <a:endParaRPr/>
          </a:p>
        </p:txBody>
      </p:sp>
      <p:sp>
        <p:nvSpPr>
          <p:cNvPr id="230998685"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1492355918" name="Date Placeholder 4"/>
          <p:cNvSpPr>
            <a:spLocks noGrp="1"/>
          </p:cNvSpPr>
          <p:nvPr>
            <p:ph type="dt" sz="half" idx="10"/>
          </p:nvPr>
        </p:nvSpPr>
        <p:spPr bwMode="auto"/>
        <p:txBody>
          <a:bodyPr/>
          <a:lstStyle/>
          <a:p>
            <a:pPr>
              <a:defRPr/>
            </a:pPr>
            <a:fld id="{BCC18F51-09EC-435C-A3BA-64A766E099C0}" type="datetimeFigureOut">
              <a:rPr/>
              <a:t>01.11.2013</a:t>
            </a:fld>
            <a:endParaRPr/>
          </a:p>
        </p:txBody>
      </p:sp>
      <p:sp>
        <p:nvSpPr>
          <p:cNvPr id="792317504" name="Footer Placeholder 5"/>
          <p:cNvSpPr>
            <a:spLocks noGrp="1"/>
          </p:cNvSpPr>
          <p:nvPr>
            <p:ph type="ftr" sz="quarter" idx="11"/>
          </p:nvPr>
        </p:nvSpPr>
        <p:spPr bwMode="auto"/>
        <p:txBody>
          <a:bodyPr/>
          <a:lstStyle/>
          <a:p>
            <a:pPr>
              <a:defRPr/>
            </a:pPr>
            <a:endParaRPr/>
          </a:p>
        </p:txBody>
      </p:sp>
      <p:sp>
        <p:nvSpPr>
          <p:cNvPr id="2061189450" name="Slide Number Placeholder 6"/>
          <p:cNvSpPr>
            <a:spLocks noGrp="1"/>
          </p:cNvSpPr>
          <p:nvPr>
            <p:ph type="sldNum" sz="quarter" idx="12"/>
          </p:nvPr>
        </p:nvSpPr>
        <p:spPr bwMode="auto"/>
        <p:txBody>
          <a:bodyPr/>
          <a:lstStyle/>
          <a:p>
            <a:pPr>
              <a:defRPr/>
            </a:pPr>
            <a:fld id="{08395586-F03A-48D1-94DF-16B239DF4FB5}" type="slidenum">
              <a:rPr/>
              <a:t>&lt;#&gt;</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735999755" name="Title Placeholder 1"/>
          <p:cNvSpPr>
            <a:spLocks noGrp="1"/>
          </p:cNvSpPr>
          <p:nvPr>
            <p:ph type="title"/>
          </p:nvPr>
        </p:nvSpPr>
        <p:spPr bwMode="auto">
          <a:xfrm>
            <a:off x="838198" y="365125"/>
            <a:ext cx="10515600" cy="1325562"/>
          </a:xfrm>
          <a:prstGeom prst="rect">
            <a:avLst/>
          </a:prstGeom>
        </p:spPr>
        <p:txBody>
          <a:bodyPr vert="horz" lIns="91440" tIns="45720" rIns="91440" bIns="45720" rtlCol="0" anchor="ctr">
            <a:normAutofit/>
          </a:bodyPr>
          <a:lstStyle/>
          <a:p>
            <a:pPr>
              <a:defRPr/>
            </a:pPr>
            <a:r>
              <a:rPr/>
              <a:t>Click to edit Master title style</a:t>
            </a:r>
            <a:endParaRPr/>
          </a:p>
        </p:txBody>
      </p:sp>
      <p:sp>
        <p:nvSpPr>
          <p:cNvPr id="153592000" name="Text Placeholder 2"/>
          <p:cNvSpPr>
            <a:spLocks noGrp="1"/>
          </p:cNvSpPr>
          <p:nvPr>
            <p:ph type="body" idx="1"/>
          </p:nvPr>
        </p:nvSpPr>
        <p:spPr bwMode="auto">
          <a:xfrm>
            <a:off x="838198" y="1825625"/>
            <a:ext cx="10515600" cy="4351338"/>
          </a:xfrm>
          <a:prstGeom prst="rect">
            <a:avLst/>
          </a:prstGeom>
        </p:spPr>
        <p:txBody>
          <a:bodyPr vert="horz" lIns="91440" tIns="45720" rIns="91440" bIns="45720" rtlCol="0">
            <a:normAutofit/>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432206694" name="Date Placeholder 3"/>
          <p:cNvSpPr>
            <a:spLocks noGrp="1"/>
          </p:cNvSpPr>
          <p:nvPr>
            <p:ph type="dt" sz="half" idx="2"/>
          </p:nvPr>
        </p:nvSpPr>
        <p:spPr bwMode="auto">
          <a:xfrm>
            <a:off x="838198"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BCC18F51-09EC-435C-A3BA-64A766E099C0}" type="datetimeFigureOut">
              <a:rPr/>
              <a:t>01.11.2013</a:t>
            </a:fld>
            <a:endParaRPr/>
          </a:p>
        </p:txBody>
      </p:sp>
      <p:sp>
        <p:nvSpPr>
          <p:cNvPr id="1164544388" name="Footer Placeholder 4"/>
          <p:cNvSpPr>
            <a:spLocks noGrp="1"/>
          </p:cNvSpPr>
          <p:nvPr>
            <p:ph type="ftr" sz="quarter" idx="3"/>
          </p:nvPr>
        </p:nvSpPr>
        <p:spPr bwMode="auto">
          <a:xfrm>
            <a:off x="4038598"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a:p>
        </p:txBody>
      </p:sp>
      <p:sp>
        <p:nvSpPr>
          <p:cNvPr id="1294559417" name="Slide Number Placeholder 5"/>
          <p:cNvSpPr>
            <a:spLocks noGrp="1"/>
          </p:cNvSpPr>
          <p:nvPr>
            <p:ph type="sldNum" sz="quarter" idx="4"/>
          </p:nvPr>
        </p:nvSpPr>
        <p:spPr bwMode="auto">
          <a:xfrm>
            <a:off x="8610599"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08395586-F03A-48D1-94DF-16B239DF4FB5}" type="slidenum">
              <a:rPr/>
              <a:t>&lt;#&gt;</a:t>
            </a:fld>
            <a:endParaRPr/>
          </a:p>
        </p:txBody>
      </p:sp>
      <p:sp>
        <p:nvSpPr>
          <p:cNvPr id="2026696607" name="Rectangle"/>
          <p:cNvSpPr/>
          <p:nvPr/>
        </p:nvSpPr>
        <p:spPr bwMode="auto">
          <a:xfrm rot="0" flipH="0" flipV="0">
            <a:off x="0" y="0"/>
            <a:ext cx="900000" cy="6858000"/>
          </a:xfrm>
          <a:prstGeom prst="rect">
            <a:avLst/>
          </a:prstGeom>
          <a:gradFill>
            <a:gsLst>
              <a:gs pos="0">
                <a:schemeClr val="accent5">
                  <a:lumMod val="60000"/>
                  <a:lumOff val="40000"/>
                </a:schemeClr>
              </a:gs>
              <a:gs pos="100000">
                <a:schemeClr val="accent4">
                  <a:lumMod val="60000"/>
                  <a:lumOff val="40000"/>
                </a:schemeClr>
              </a:gs>
            </a:gsLst>
            <a:lin ang="54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1"/>
  <p:txStyles>
    <p:titleStyle>
      <a:lvl1pPr algn="l" defTabSz="685800">
        <a:lnSpc>
          <a:spcPct val="90000"/>
        </a:lnSpc>
        <a:spcBef>
          <a:spcPts val="0"/>
        </a:spcBef>
        <a:buNone/>
        <a:defRPr sz="3300">
          <a:solidFill>
            <a:schemeClr val="tx1"/>
          </a:solidFill>
          <a:latin typeface="+mj-lt"/>
          <a:ea typeface="+mj-ea"/>
          <a:cs typeface="+mj-cs"/>
        </a:defRPr>
      </a:lvl1pPr>
    </p:titleStyle>
    <p:bodyStyle>
      <a:lvl1pPr marL="171450" indent="-171450" algn="l" defTabSz="685800">
        <a:lnSpc>
          <a:spcPct val="90000"/>
        </a:lnSpc>
        <a:spcBef>
          <a:spcPts val="749"/>
        </a:spcBef>
        <a:buFont typeface="Arial"/>
        <a:buChar char="•"/>
        <a:defRPr sz="2100">
          <a:solidFill>
            <a:schemeClr val="tx1"/>
          </a:solidFill>
          <a:latin typeface="+mn-lt"/>
          <a:ea typeface="+mn-ea"/>
          <a:cs typeface="+mn-cs"/>
        </a:defRPr>
      </a:lvl1pPr>
      <a:lvl2pPr marL="514350" indent="-171450" algn="l" defTabSz="685800">
        <a:lnSpc>
          <a:spcPct val="90000"/>
        </a:lnSpc>
        <a:spcBef>
          <a:spcPts val="374"/>
        </a:spcBef>
        <a:buFont typeface="Arial"/>
        <a:buChar char="•"/>
        <a:defRPr sz="1800">
          <a:solidFill>
            <a:schemeClr val="tx1"/>
          </a:solidFill>
          <a:latin typeface="+mn-lt"/>
          <a:ea typeface="+mn-ea"/>
          <a:cs typeface="+mn-cs"/>
        </a:defRPr>
      </a:lvl2pPr>
      <a:lvl3pPr marL="857250" indent="-171450" algn="l" defTabSz="685800">
        <a:lnSpc>
          <a:spcPct val="90000"/>
        </a:lnSpc>
        <a:spcBef>
          <a:spcPts val="374"/>
        </a:spcBef>
        <a:buFont typeface="Arial"/>
        <a:buChar char="•"/>
        <a:defRPr sz="1500">
          <a:solidFill>
            <a:schemeClr val="tx1"/>
          </a:solidFill>
          <a:latin typeface="+mn-lt"/>
          <a:ea typeface="+mn-ea"/>
          <a:cs typeface="+mn-cs"/>
        </a:defRPr>
      </a:lvl3pPr>
      <a:lvl4pPr marL="1200150" indent="-171450" algn="l" defTabSz="685800">
        <a:lnSpc>
          <a:spcPct val="90000"/>
        </a:lnSpc>
        <a:spcBef>
          <a:spcPts val="374"/>
        </a:spcBef>
        <a:buFont typeface="Arial"/>
        <a:buChar char="•"/>
        <a:defRPr sz="1350">
          <a:solidFill>
            <a:schemeClr val="tx1"/>
          </a:solidFill>
          <a:latin typeface="+mn-lt"/>
          <a:ea typeface="+mn-ea"/>
          <a:cs typeface="+mn-cs"/>
        </a:defRPr>
      </a:lvl4pPr>
      <a:lvl5pPr marL="1543050" indent="-171450" algn="l" defTabSz="685800">
        <a:lnSpc>
          <a:spcPct val="90000"/>
        </a:lnSpc>
        <a:spcBef>
          <a:spcPts val="374"/>
        </a:spcBef>
        <a:buFont typeface="Arial"/>
        <a:buChar char="•"/>
        <a:defRPr sz="1350">
          <a:solidFill>
            <a:schemeClr val="tx1"/>
          </a:solidFill>
          <a:latin typeface="+mn-lt"/>
          <a:ea typeface="+mn-ea"/>
          <a:cs typeface="+mn-cs"/>
        </a:defRPr>
      </a:lvl5pPr>
      <a:lvl6pPr marL="1885950" indent="-171450" algn="l" defTabSz="685800">
        <a:lnSpc>
          <a:spcPct val="90000"/>
        </a:lnSpc>
        <a:spcBef>
          <a:spcPts val="374"/>
        </a:spcBef>
        <a:buFont typeface="Arial"/>
        <a:buChar char="•"/>
        <a:defRPr sz="1350">
          <a:solidFill>
            <a:schemeClr val="tx1"/>
          </a:solidFill>
          <a:latin typeface="+mn-lt"/>
          <a:ea typeface="+mn-ea"/>
          <a:cs typeface="+mn-cs"/>
        </a:defRPr>
      </a:lvl6pPr>
      <a:lvl7pPr marL="2228850" indent="-171450" algn="l" defTabSz="685800">
        <a:lnSpc>
          <a:spcPct val="90000"/>
        </a:lnSpc>
        <a:spcBef>
          <a:spcPts val="374"/>
        </a:spcBef>
        <a:buFont typeface="Arial"/>
        <a:buChar char="•"/>
        <a:defRPr sz="1350">
          <a:solidFill>
            <a:schemeClr val="tx1"/>
          </a:solidFill>
          <a:latin typeface="+mn-lt"/>
          <a:ea typeface="+mn-ea"/>
          <a:cs typeface="+mn-cs"/>
        </a:defRPr>
      </a:lvl7pPr>
      <a:lvl8pPr marL="2571750" indent="-171450" algn="l" defTabSz="685800">
        <a:lnSpc>
          <a:spcPct val="90000"/>
        </a:lnSpc>
        <a:spcBef>
          <a:spcPts val="374"/>
        </a:spcBef>
        <a:buFont typeface="Arial"/>
        <a:buChar char="•"/>
        <a:defRPr sz="1350">
          <a:solidFill>
            <a:schemeClr val="tx1"/>
          </a:solidFill>
          <a:latin typeface="+mn-lt"/>
          <a:ea typeface="+mn-ea"/>
          <a:cs typeface="+mn-cs"/>
        </a:defRPr>
      </a:lvl8pPr>
      <a:lvl9pPr marL="2914650" indent="-171450" algn="l" defTabSz="685800">
        <a:lnSpc>
          <a:spcPct val="90000"/>
        </a:lnSpc>
        <a:spcBef>
          <a:spcPts val="374"/>
        </a:spcBef>
        <a:buFont typeface="Arial"/>
        <a:buChar char="•"/>
        <a:defRPr sz="1350">
          <a:solidFill>
            <a:schemeClr val="tx1"/>
          </a:solidFill>
          <a:latin typeface="+mn-lt"/>
          <a:ea typeface="+mn-ea"/>
          <a:cs typeface="+mn-cs"/>
        </a:defRPr>
      </a:lvl9pPr>
    </p:bodyStyle>
    <p:otherStyle>
      <a:defPPr>
        <a:defRPr/>
      </a:defPPr>
      <a:lvl1pPr marL="0" algn="l" defTabSz="685800">
        <a:defRPr sz="1350">
          <a:solidFill>
            <a:schemeClr val="tx1"/>
          </a:solidFill>
          <a:latin typeface="+mn-lt"/>
          <a:ea typeface="+mn-ea"/>
          <a:cs typeface="+mn-cs"/>
        </a:defRPr>
      </a:lvl1pPr>
      <a:lvl2pPr marL="342900" algn="l" defTabSz="685800">
        <a:defRPr sz="1350">
          <a:solidFill>
            <a:schemeClr val="tx1"/>
          </a:solidFill>
          <a:latin typeface="+mn-lt"/>
          <a:ea typeface="+mn-ea"/>
          <a:cs typeface="+mn-cs"/>
        </a:defRPr>
      </a:lvl2pPr>
      <a:lvl3pPr marL="685800" algn="l" defTabSz="685800">
        <a:defRPr sz="1350">
          <a:solidFill>
            <a:schemeClr val="tx1"/>
          </a:solidFill>
          <a:latin typeface="+mn-lt"/>
          <a:ea typeface="+mn-ea"/>
          <a:cs typeface="+mn-cs"/>
        </a:defRPr>
      </a:lvl3pPr>
      <a:lvl4pPr marL="1028700" algn="l" defTabSz="685800">
        <a:defRPr sz="1350">
          <a:solidFill>
            <a:schemeClr val="tx1"/>
          </a:solidFill>
          <a:latin typeface="+mn-lt"/>
          <a:ea typeface="+mn-ea"/>
          <a:cs typeface="+mn-cs"/>
        </a:defRPr>
      </a:lvl4pPr>
      <a:lvl5pPr marL="1371600" algn="l" defTabSz="685800">
        <a:defRPr sz="1350">
          <a:solidFill>
            <a:schemeClr val="tx1"/>
          </a:solidFill>
          <a:latin typeface="+mn-lt"/>
          <a:ea typeface="+mn-ea"/>
          <a:cs typeface="+mn-cs"/>
        </a:defRPr>
      </a:lvl5pPr>
      <a:lvl6pPr marL="1714500" algn="l" defTabSz="685800">
        <a:defRPr sz="1350">
          <a:solidFill>
            <a:schemeClr val="tx1"/>
          </a:solidFill>
          <a:latin typeface="+mn-lt"/>
          <a:ea typeface="+mn-ea"/>
          <a:cs typeface="+mn-cs"/>
        </a:defRPr>
      </a:lvl6pPr>
      <a:lvl7pPr marL="2057400" algn="l" defTabSz="685800">
        <a:defRPr sz="1350">
          <a:solidFill>
            <a:schemeClr val="tx1"/>
          </a:solidFill>
          <a:latin typeface="+mn-lt"/>
          <a:ea typeface="+mn-ea"/>
          <a:cs typeface="+mn-cs"/>
        </a:defRPr>
      </a:lvl7pPr>
      <a:lvl8pPr marL="2400300" algn="l" defTabSz="685800">
        <a:defRPr sz="1350">
          <a:solidFill>
            <a:schemeClr val="tx1"/>
          </a:solidFill>
          <a:latin typeface="+mn-lt"/>
          <a:ea typeface="+mn-ea"/>
          <a:cs typeface="+mn-cs"/>
        </a:defRPr>
      </a:lvl8pPr>
      <a:lvl9pPr marL="2743200" algn="l" defTabSz="685800">
        <a:defRPr sz="135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 /></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solidFill>
          <a:schemeClr val="bg1">
            <a:lumMod val="95000"/>
          </a:schemeClr>
        </a:solidFill>
      </p:bgPr>
    </p:bg>
    <p:spTree>
      <p:nvGrpSpPr>
        <p:cNvPr id="1" name=""/>
        <p:cNvGrpSpPr/>
        <p:nvPr/>
      </p:nvGrpSpPr>
      <p:grpSpPr bwMode="auto">
        <a:xfrm>
          <a:off x="0" y="0"/>
          <a:ext cx="0" cy="0"/>
          <a:chOff x="0" y="0"/>
          <a:chExt cx="0" cy="0"/>
        </a:xfrm>
      </p:grpSpPr>
      <p:sp>
        <p:nvSpPr>
          <p:cNvPr id="138423651" name=""/>
          <p:cNvSpPr/>
          <p:nvPr/>
        </p:nvSpPr>
        <p:spPr bwMode="auto">
          <a:xfrm rot="0" flipH="0" flipV="0">
            <a:off x="4907691" y="1070956"/>
            <a:ext cx="6893967" cy="5094005"/>
          </a:xfrm>
          <a:custGeom>
            <a:avLst/>
            <a:gdLst/>
            <a:ahLst/>
            <a:cxnLst/>
            <a:rect l="0" t="0" r="r" b="b"/>
            <a:pathLst>
              <a:path w="43200" h="43200" fill="norm" stroke="1" extrusionOk="0">
                <a:moveTo>
                  <a:pt x="9120" y="13235"/>
                </a:moveTo>
                <a:cubicBezTo>
                  <a:pt x="9120" y="7342"/>
                  <a:pt x="7757" y="7089"/>
                  <a:pt x="7712" y="5269"/>
                </a:cubicBezTo>
                <a:cubicBezTo>
                  <a:pt x="7648" y="2757"/>
                  <a:pt x="9701" y="0"/>
                  <a:pt x="17784" y="0"/>
                </a:cubicBezTo>
                <a:cubicBezTo>
                  <a:pt x="31723" y="0"/>
                  <a:pt x="43196" y="11542"/>
                  <a:pt x="43200" y="25575"/>
                </a:cubicBezTo>
                <a:cubicBezTo>
                  <a:pt x="43200" y="39608"/>
                  <a:pt x="35115" y="44633"/>
                  <a:pt x="30017" y="42854"/>
                </a:cubicBezTo>
                <a:cubicBezTo>
                  <a:pt x="27296" y="41886"/>
                  <a:pt x="24546" y="36572"/>
                  <a:pt x="18991" y="37694"/>
                </a:cubicBezTo>
                <a:cubicBezTo>
                  <a:pt x="14614" y="39472"/>
                  <a:pt x="12315" y="42372"/>
                  <a:pt x="6308" y="41732"/>
                </a:cubicBezTo>
                <a:cubicBezTo>
                  <a:pt x="2146" y="40908"/>
                  <a:pt x="-41" y="35299"/>
                  <a:pt x="1" y="30063"/>
                </a:cubicBezTo>
                <a:cubicBezTo>
                  <a:pt x="5" y="21762"/>
                  <a:pt x="9120" y="19001"/>
                  <a:pt x="9120" y="13235"/>
                </a:cubicBezTo>
                <a:close/>
              </a:path>
            </a:pathLst>
          </a:cu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689729375" name=""/>
          <p:cNvGrpSpPr/>
          <p:nvPr/>
        </p:nvGrpSpPr>
        <p:grpSpPr bwMode="auto">
          <a:xfrm rot="0" flipH="0" flipV="0">
            <a:off x="4649366" y="3038614"/>
            <a:ext cx="3165802" cy="1921664"/>
            <a:chOff x="0" y="0"/>
            <a:chExt cx="3165801" cy="1921663"/>
          </a:xfrm>
        </p:grpSpPr>
        <p:sp>
          <p:nvSpPr>
            <p:cNvPr id="1992006533" name=""/>
            <p:cNvSpPr/>
            <p:nvPr/>
          </p:nvSpPr>
          <p:spPr bwMode="auto">
            <a:xfrm rot="0" flipH="0" flipV="1">
              <a:off x="0" y="0"/>
              <a:ext cx="3165802" cy="1921664"/>
            </a:xfrm>
            <a:prstGeom prst="rect">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111335215" name=""/>
            <p:cNvGrpSpPr/>
            <p:nvPr/>
          </p:nvGrpSpPr>
          <p:grpSpPr bwMode="auto">
            <a:xfrm>
              <a:off x="430961" y="329690"/>
              <a:ext cx="2303877" cy="1176535"/>
              <a:chOff x="0" y="0"/>
              <a:chExt cx="2303876" cy="1176534"/>
            </a:xfrm>
          </p:grpSpPr>
          <p:sp>
            <p:nvSpPr>
              <p:cNvPr id="336794263" name=""/>
              <p:cNvSpPr/>
              <p:nvPr/>
            </p:nvSpPr>
            <p:spPr bwMode="auto">
              <a:xfrm rot="0" flipH="0" flipV="0">
                <a:off x="1565692" y="22650"/>
                <a:ext cx="592681" cy="53725"/>
              </a:xfrm>
              <a:prstGeom prst="rect">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149616486" name=""/>
              <p:cNvGrpSpPr/>
              <p:nvPr/>
            </p:nvGrpSpPr>
            <p:grpSpPr bwMode="auto">
              <a:xfrm rot="0" flipH="0" flipV="0">
                <a:off x="0" y="201925"/>
                <a:ext cx="2303877" cy="974610"/>
                <a:chOff x="0" y="0"/>
                <a:chExt cx="2303876" cy="974610"/>
              </a:xfrm>
            </p:grpSpPr>
            <p:sp>
              <p:nvSpPr>
                <p:cNvPr id="32081372" name=""/>
                <p:cNvSpPr/>
                <p:nvPr/>
              </p:nvSpPr>
              <p:spPr bwMode="auto">
                <a:xfrm rot="0" flipH="0" flipV="0">
                  <a:off x="0" y="720888"/>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97019578" name=""/>
                <p:cNvSpPr/>
                <p:nvPr/>
              </p:nvSpPr>
              <p:spPr bwMode="auto">
                <a:xfrm rot="0" flipH="0" flipV="0">
                  <a:off x="0" y="901111"/>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2643301" name=""/>
                <p:cNvSpPr/>
                <p:nvPr/>
              </p:nvSpPr>
              <p:spPr bwMode="auto">
                <a:xfrm rot="0" flipH="0" flipV="0">
                  <a:off x="1411290" y="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0776328" name=""/>
                <p:cNvSpPr/>
                <p:nvPr/>
              </p:nvSpPr>
              <p:spPr bwMode="auto">
                <a:xfrm rot="0" flipH="0" flipV="0">
                  <a:off x="1411290" y="18022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42631269" name=""/>
                <p:cNvSpPr/>
                <p:nvPr/>
              </p:nvSpPr>
              <p:spPr bwMode="auto">
                <a:xfrm rot="0" flipH="0" flipV="0">
                  <a:off x="1411290" y="360443"/>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73192179" name=""/>
                <p:cNvSpPr/>
                <p:nvPr/>
              </p:nvSpPr>
              <p:spPr bwMode="auto">
                <a:xfrm rot="0" flipH="0" flipV="0">
                  <a:off x="1411290" y="540666"/>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752157556" name=""/>
              <p:cNvGrpSpPr/>
              <p:nvPr/>
            </p:nvGrpSpPr>
            <p:grpSpPr bwMode="auto">
              <a:xfrm rot="0" flipH="0" flipV="0">
                <a:off x="19840" y="0"/>
                <a:ext cx="1210236" cy="764805"/>
                <a:chOff x="0" y="0"/>
                <a:chExt cx="1210235" cy="764804"/>
              </a:xfrm>
            </p:grpSpPr>
            <p:sp>
              <p:nvSpPr>
                <p:cNvPr id="940207804" name=""/>
                <p:cNvSpPr/>
                <p:nvPr/>
              </p:nvSpPr>
              <p:spPr bwMode="auto">
                <a:xfrm rot="0" flipH="0" flipV="0">
                  <a:off x="20610" y="0"/>
                  <a:ext cx="1182213" cy="764805"/>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30639027" name=""/>
                <p:cNvSpPr/>
                <p:nvPr/>
              </p:nvSpPr>
              <p:spPr bwMode="auto">
                <a:xfrm rot="0" flipH="0" flipV="0">
                  <a:off x="789220" y="119821"/>
                  <a:ext cx="164206" cy="164206"/>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875112572" name=""/>
                <p:cNvGrpSpPr/>
                <p:nvPr/>
              </p:nvGrpSpPr>
              <p:grpSpPr bwMode="auto">
                <a:xfrm flipH="0" flipV="0">
                  <a:off x="0" y="293661"/>
                  <a:ext cx="1210236" cy="471142"/>
                  <a:chOff x="0" y="0"/>
                  <a:chExt cx="1210235" cy="471140"/>
                </a:xfrm>
              </p:grpSpPr>
              <p:sp>
                <p:nvSpPr>
                  <p:cNvPr id="253550464" name=""/>
                  <p:cNvSpPr/>
                  <p:nvPr/>
                </p:nvSpPr>
                <p:spPr bwMode="auto">
                  <a:xfrm rot="0" flipH="0" flipV="0">
                    <a:off x="611717" y="172796"/>
                    <a:ext cx="598518" cy="298343"/>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17326992" name=""/>
                  <p:cNvSpPr/>
                  <p:nvPr/>
                </p:nvSpPr>
                <p:spPr bwMode="auto">
                  <a:xfrm rot="0" flipH="0" flipV="0">
                    <a:off x="0" y="0"/>
                    <a:ext cx="945172" cy="471142"/>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sp>
        <p:nvSpPr>
          <p:cNvPr id="1164621608" name="Subtitle "/>
          <p:cNvSpPr>
            <a:spLocks noGrp="1"/>
          </p:cNvSpPr>
          <p:nvPr>
            <p:ph type="subTitle" idx="1"/>
          </p:nvPr>
        </p:nvSpPr>
        <p:spPr bwMode="auto">
          <a:xfrm rot="0" flipH="0" flipV="0">
            <a:off x="1522800" y="3603600"/>
            <a:ext cx="4311415" cy="1655761"/>
          </a:xfrm>
        </p:spPr>
        <p:txBody>
          <a:bodyPr/>
          <a:lstStyle/>
          <a:p>
            <a:pPr algn="l">
              <a:defRPr/>
            </a:pPr>
            <a:r>
              <a:rPr lang="de-DE" sz="2400" b="0" i="1" u="none" strike="noStrike" cap="none" spc="0">
                <a:solidFill>
                  <a:schemeClr val="tx1"/>
                </a:solidFill>
                <a:latin typeface="Arial"/>
                <a:ea typeface="Arial"/>
                <a:cs typeface="Arial"/>
              </a:rPr>
              <a:t>Referenz</a:t>
            </a:r>
            <a:endParaRPr lang="de-DE">
              <a:latin typeface="Arial"/>
              <a:cs typeface="Arial"/>
            </a:endParaRPr>
          </a:p>
        </p:txBody>
      </p:sp>
      <p:sp>
        <p:nvSpPr>
          <p:cNvPr id="1760660904" name=""/>
          <p:cNvSpPr txBox="1"/>
          <p:nvPr/>
        </p:nvSpPr>
        <p:spPr bwMode="auto">
          <a:xfrm flipH="0" flipV="0">
            <a:off x="9758394" y="370410"/>
            <a:ext cx="2091138" cy="523915"/>
          </a:xfrm>
          <a:prstGeom prst="roundRect">
            <a:avLst>
              <a:gd name="adj" fmla="val 16667"/>
            </a:avLst>
          </a:prstGeom>
          <a:solidFill>
            <a:schemeClr val="bg1">
              <a:lumMod val="95000"/>
            </a:schemeClr>
          </a:solidFill>
          <a:ln w="19049">
            <a:solidFill>
              <a:schemeClr val="accent5">
                <a:lumMod val="60000"/>
                <a:lumOff val="40000"/>
              </a:schemeClr>
            </a:solidFill>
            <a:prstDash val="solid"/>
          </a:ln>
        </p:spPr>
        <p:txBody>
          <a:bodyPr vertOverflow="overflow" horzOverflow="overflow" vert="horz" wrap="square" lIns="91440" tIns="45720" rIns="91440" bIns="45720" numCol="1" spcCol="0" rtlCol="0" fromWordArt="0" anchor="t" anchorCtr="0" forceAA="0" upright="0" compatLnSpc="0">
            <a:spAutoFit/>
          </a:bodyPr>
          <a:p>
            <a:pPr algn="r">
              <a:defRPr/>
            </a:pPr>
            <a:r>
              <a:rPr lang="de-DE" sz="1100" b="0" i="1" u="none" strike="noStrike" cap="none" spc="0">
                <a:solidFill>
                  <a:schemeClr val="tx1"/>
                </a:solidFill>
                <a:latin typeface="Arial"/>
                <a:ea typeface="Arial"/>
                <a:cs typeface="Arial"/>
              </a:rPr>
              <a:t>Hier finden Sie</a:t>
            </a:r>
            <a:r>
              <a:rPr lang="de-DE" sz="1100" b="0" i="1">
                <a:latin typeface="Arial"/>
                <a:ea typeface="Arial"/>
                <a:cs typeface="Arial"/>
              </a:rPr>
              <a:t> </a:t>
            </a:r>
            <a:endParaRPr lang="de-DE" sz="1400" b="0" i="1">
              <a:latin typeface="Arial"/>
              <a:cs typeface="Arial"/>
            </a:endParaRPr>
          </a:p>
          <a:p>
            <a:pPr algn="r">
              <a:defRPr/>
            </a:pPr>
            <a:r>
              <a:rPr lang="de-DE" sz="1400" b="0" i="1" u="none" strike="noStrike" cap="none" spc="0">
                <a:solidFill>
                  <a:schemeClr val="tx1"/>
                </a:solidFill>
                <a:latin typeface="Arial"/>
                <a:ea typeface="Arial"/>
                <a:cs typeface="Arial"/>
              </a:rPr>
              <a:t>Ihr Logo</a:t>
            </a:r>
            <a:endParaRPr lang="de-DE" sz="1400" b="0" i="1">
              <a:latin typeface="Arial"/>
              <a:cs typeface="Arial"/>
            </a:endParaRPr>
          </a:p>
        </p:txBody>
      </p:sp>
      <p:sp>
        <p:nvSpPr>
          <p:cNvPr id="999608905" name=""/>
          <p:cNvSpPr txBox="1"/>
          <p:nvPr/>
        </p:nvSpPr>
        <p:spPr bwMode="auto">
          <a:xfrm rot="0" flipH="0" flipV="1">
            <a:off x="251093" y="-360"/>
            <a:ext cx="411839" cy="6873113"/>
          </a:xfrm>
          <a:prstGeom prst="rect">
            <a:avLst/>
          </a:prstGeom>
          <a:noFill/>
        </p:spPr>
        <p:txBody>
          <a:bodyPr vertOverflow="overflow" horzOverflow="overflow" vert="vert" wrap="square" lIns="91440" tIns="45720" rIns="91440" bIns="45720" numCol="1" spcCol="0" rtlCol="0" fromWordArt="0" anchor="t" anchorCtr="0" forceAA="0" upright="0" compatLnSpc="0">
            <a:spAutoFit/>
          </a:bodyPr>
          <a:p>
            <a:pPr algn="ctr">
              <a:defRPr/>
            </a:pPr>
            <a:r>
              <a:rPr lang="de-DE" sz="1800" b="0" i="0" u="none" strike="noStrike" cap="none" spc="0">
                <a:solidFill>
                  <a:schemeClr val="bg1"/>
                </a:solidFill>
                <a:latin typeface="Arial"/>
                <a:ea typeface="Arial"/>
                <a:cs typeface="Arial"/>
              </a:rPr>
              <a:t>Der Text kann vertikal angeordnet werden</a:t>
            </a:r>
            <a:endParaRPr lang="de-DE">
              <a:solidFill>
                <a:schemeClr val="accent6">
                  <a:lumMod val="20000"/>
                  <a:lumOff val="80000"/>
                </a:schemeClr>
              </a:solidFill>
              <a:latin typeface="Arial"/>
              <a:cs typeface="Arial"/>
            </a:endParaRPr>
          </a:p>
        </p:txBody>
      </p:sp>
      <p:grpSp>
        <p:nvGrpSpPr>
          <p:cNvPr id="250098913" name=""/>
          <p:cNvGrpSpPr/>
          <p:nvPr/>
        </p:nvGrpSpPr>
        <p:grpSpPr bwMode="auto">
          <a:xfrm>
            <a:off x="6624684" y="1779075"/>
            <a:ext cx="4563474" cy="2770059"/>
            <a:chOff x="0" y="0"/>
            <a:chExt cx="4563474" cy="2770059"/>
          </a:xfrm>
        </p:grpSpPr>
        <p:grpSp>
          <p:nvGrpSpPr>
            <p:cNvPr id="1355025106" name=""/>
            <p:cNvGrpSpPr/>
            <p:nvPr/>
          </p:nvGrpSpPr>
          <p:grpSpPr bwMode="auto">
            <a:xfrm rot="0" flipH="0" flipV="0">
              <a:off x="0" y="0"/>
              <a:ext cx="4563474" cy="2770059"/>
              <a:chOff x="0" y="0"/>
              <a:chExt cx="4563474" cy="2770059"/>
            </a:xfrm>
          </p:grpSpPr>
          <p:grpSp>
            <p:nvGrpSpPr>
              <p:cNvPr id="2134142624" name=""/>
              <p:cNvGrpSpPr/>
              <p:nvPr/>
            </p:nvGrpSpPr>
            <p:grpSpPr bwMode="auto">
              <a:xfrm rot="0" flipH="0" flipV="0">
                <a:off x="0" y="0"/>
                <a:ext cx="4563474" cy="2770059"/>
                <a:chOff x="0" y="0"/>
                <a:chExt cx="4563474" cy="2770059"/>
              </a:xfrm>
            </p:grpSpPr>
            <p:sp>
              <p:nvSpPr>
                <p:cNvPr id="948349435" name=""/>
                <p:cNvSpPr/>
                <p:nvPr/>
              </p:nvSpPr>
              <p:spPr bwMode="auto">
                <a:xfrm rot="0" flipH="0" flipV="1">
                  <a:off x="0" y="0"/>
                  <a:ext cx="4563475" cy="2770060"/>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23040739" name=""/>
                <p:cNvSpPr/>
                <p:nvPr/>
              </p:nvSpPr>
              <p:spPr bwMode="auto">
                <a:xfrm rot="0" flipH="0" flipV="1">
                  <a:off x="4143564" y="2319192"/>
                  <a:ext cx="385900" cy="419847"/>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25581244" name=""/>
                <p:cNvSpPr/>
                <p:nvPr/>
              </p:nvSpPr>
              <p:spPr bwMode="auto">
                <a:xfrm rot="0" flipH="0" flipV="0">
                  <a:off x="0" y="0"/>
                  <a:ext cx="4563475" cy="421598"/>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98523357" name=""/>
              <p:cNvGrpSpPr/>
              <p:nvPr/>
            </p:nvGrpSpPr>
            <p:grpSpPr bwMode="auto">
              <a:xfrm flipH="0" flipV="0">
                <a:off x="621225" y="621534"/>
                <a:ext cx="3321018" cy="1745811"/>
                <a:chOff x="0" y="0"/>
                <a:chExt cx="3321018" cy="1745811"/>
              </a:xfrm>
            </p:grpSpPr>
            <p:sp>
              <p:nvSpPr>
                <p:cNvPr id="1024564268" name=""/>
                <p:cNvSpPr/>
                <p:nvPr/>
              </p:nvSpPr>
              <p:spPr bwMode="auto">
                <a:xfrm rot="0" flipH="1" flipV="1">
                  <a:off x="0" y="82496"/>
                  <a:ext cx="707558" cy="172254"/>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27172525" name=""/>
                <p:cNvSpPr/>
                <p:nvPr/>
              </p:nvSpPr>
              <p:spPr bwMode="auto">
                <a:xfrm rot="0" flipH="1" flipV="1">
                  <a:off x="0" y="1398798"/>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5585110" name=""/>
                <p:cNvSpPr/>
                <p:nvPr/>
              </p:nvSpPr>
              <p:spPr bwMode="auto">
                <a:xfrm rot="0" flipH="1" flipV="1">
                  <a:off x="0" y="1645290"/>
                  <a:ext cx="3321015"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05098392" name=""/>
                <p:cNvSpPr/>
                <p:nvPr/>
              </p:nvSpPr>
              <p:spPr bwMode="auto">
                <a:xfrm rot="0" flipH="1" flipV="1">
                  <a:off x="0" y="412831"/>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01229649" name=""/>
                <p:cNvSpPr/>
                <p:nvPr/>
              </p:nvSpPr>
              <p:spPr bwMode="auto">
                <a:xfrm rot="0" flipH="1" flipV="1">
                  <a:off x="0" y="659322"/>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74781782" name=""/>
                <p:cNvSpPr/>
                <p:nvPr/>
              </p:nvSpPr>
              <p:spPr bwMode="auto">
                <a:xfrm rot="0" flipH="1" flipV="1">
                  <a:off x="0" y="905814"/>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78997327" name=""/>
                <p:cNvSpPr/>
                <p:nvPr/>
              </p:nvSpPr>
              <p:spPr bwMode="auto">
                <a:xfrm rot="0" flipH="1" flipV="1">
                  <a:off x="0" y="1152306"/>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645573312" name=""/>
                <p:cNvGrpSpPr/>
                <p:nvPr/>
              </p:nvGrpSpPr>
              <p:grpSpPr bwMode="auto">
                <a:xfrm flipH="0" flipV="0">
                  <a:off x="2247269" y="0"/>
                  <a:ext cx="1051736" cy="1051736"/>
                  <a:chOff x="0" y="0"/>
                  <a:chExt cx="1051736" cy="1051736"/>
                </a:xfrm>
              </p:grpSpPr>
              <p:sp>
                <p:nvSpPr>
                  <p:cNvPr id="553203565" name=""/>
                  <p:cNvSpPr/>
                  <p:nvPr/>
                </p:nvSpPr>
                <p:spPr bwMode="auto">
                  <a:xfrm flipH="0" flipV="0">
                    <a:off x="0" y="0"/>
                    <a:ext cx="1051737" cy="1051737"/>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14599651" name=""/>
                  <p:cNvSpPr/>
                  <p:nvPr/>
                </p:nvSpPr>
                <p:spPr bwMode="auto">
                  <a:xfrm flipH="0" flipV="0">
                    <a:off x="0" y="0"/>
                    <a:ext cx="1051736" cy="1051736"/>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37266594" name=""/>
                  <p:cNvSpPr/>
                  <p:nvPr/>
                </p:nvSpPr>
                <p:spPr bwMode="auto">
                  <a:xfrm flipH="0" flipV="0">
                    <a:off x="0" y="0"/>
                    <a:ext cx="1051736" cy="1051736"/>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377868251" name=""/>
                <p:cNvGrpSpPr/>
                <p:nvPr/>
              </p:nvGrpSpPr>
              <p:grpSpPr bwMode="auto">
                <a:xfrm flipH="0" flipV="0">
                  <a:off x="987305" y="0"/>
                  <a:ext cx="1051735" cy="1051735"/>
                  <a:chOff x="0" y="0"/>
                  <a:chExt cx="1051735" cy="1051735"/>
                </a:xfrm>
              </p:grpSpPr>
              <p:sp>
                <p:nvSpPr>
                  <p:cNvPr id="2073622253" name=""/>
                  <p:cNvSpPr/>
                  <p:nvPr/>
                </p:nvSpPr>
                <p:spPr bwMode="auto">
                  <a:xfrm rot="0" flipH="0" flipV="0">
                    <a:off x="0" y="0"/>
                    <a:ext cx="1051736" cy="1051736"/>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58860029" name=""/>
                  <p:cNvSpPr/>
                  <p:nvPr/>
                </p:nvSpPr>
                <p:spPr bwMode="auto">
                  <a:xfrm rot="0" flipH="0" flipV="0">
                    <a:off x="0" y="0"/>
                    <a:ext cx="1051735" cy="1051735"/>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84740660" name=""/>
                  <p:cNvSpPr/>
                  <p:nvPr/>
                </p:nvSpPr>
                <p:spPr bwMode="auto">
                  <a:xfrm rot="0" flipH="0" flipV="0">
                    <a:off x="0" y="0"/>
                    <a:ext cx="1051735" cy="1051735"/>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2130307519" name=""/>
            <p:cNvSpPr txBox="1"/>
            <p:nvPr/>
          </p:nvSpPr>
          <p:spPr bwMode="auto">
            <a:xfrm rot="0" flipH="0" flipV="0">
              <a:off x="549000" y="28080"/>
              <a:ext cx="2621862" cy="366119"/>
            </a:xfrm>
            <a:prstGeom prst="rect">
              <a:avLst/>
            </a:prstGeom>
            <a:noFill/>
          </p:spPr>
          <p:txBody>
            <a:bodyPr vertOverflow="overflow" horzOverflow="overflow" vert="horz" wrap="square" lIns="91440" tIns="45720" rIns="91440" bIns="45720" numCol="1" spcCol="0" rtlCol="0" fromWordArt="0" anchor="t" anchorCtr="0" forceAA="0" upright="0" compatLnSpc="0">
              <a:prstTxWarp prst="textNoShape"/>
              <a:spAutoFit/>
            </a:bodyPr>
            <a:p>
              <a:pPr>
                <a:defRPr/>
              </a:pPr>
              <a:r>
                <a:rPr lang="de-DE" sz="1800" b="0" i="1" u="none" strike="noStrike" cap="none" spc="0">
                  <a:ln>
                    <a:noFill/>
                  </a:ln>
                  <a:gradFill>
                    <a:gsLst>
                      <a:gs pos="0">
                        <a:schemeClr val="accent5">
                          <a:lumMod val="75000"/>
                        </a:schemeClr>
                      </a:gs>
                      <a:gs pos="100000">
                        <a:schemeClr val="tx2"/>
                      </a:gs>
                    </a:gsLst>
                    <a:lin ang="5400000" scaled="1"/>
                  </a:gradFill>
                  <a:latin typeface="Arial"/>
                  <a:ea typeface="Arial"/>
                  <a:cs typeface="Arial"/>
                </a:rPr>
                <a:t>Präsentation</a:t>
              </a:r>
              <a:endParaRPr lang="de-DE" b="0" i="1">
                <a:ln>
                  <a:noFill/>
                </a:ln>
                <a:gradFill>
                  <a:gsLst>
                    <a:gs pos="0">
                      <a:schemeClr val="accent5">
                        <a:lumMod val="75000"/>
                      </a:schemeClr>
                    </a:gs>
                    <a:gs pos="100000">
                      <a:schemeClr val="accent1"/>
                    </a:gs>
                  </a:gsLst>
                  <a:lin ang="5400000" scaled="1"/>
                </a:gradFill>
                <a:latin typeface="Arial"/>
                <a:cs typeface="Arial"/>
              </a:endParaRPr>
            </a:p>
          </p:txBody>
        </p:sp>
      </p:grpSp>
      <p:sp>
        <p:nvSpPr>
          <p:cNvPr id="1628658273" name=""/>
          <p:cNvSpPr txBox="1"/>
          <p:nvPr/>
        </p:nvSpPr>
        <p:spPr bwMode="auto">
          <a:xfrm flipH="0" flipV="0">
            <a:off x="1523997" y="370410"/>
            <a:ext cx="3652056" cy="305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lang="de-DE" sz="1400" b="0" i="1" u="none" strike="noStrike" cap="none" spc="0">
                <a:solidFill>
                  <a:schemeClr val="tx1"/>
                </a:solidFill>
                <a:latin typeface="Arial"/>
                <a:ea typeface="Arial"/>
                <a:cs typeface="Arial"/>
              </a:rPr>
              <a:t>Präsentationseditor</a:t>
            </a:r>
            <a:endParaRPr lang="de-DE" sz="1400" b="0" i="1">
              <a:latin typeface="Arial"/>
              <a:cs typeface="Arial"/>
            </a:endParaRPr>
          </a:p>
        </p:txBody>
      </p:sp>
      <p:grpSp>
        <p:nvGrpSpPr>
          <p:cNvPr id="1236065740" name=""/>
          <p:cNvGrpSpPr/>
          <p:nvPr/>
        </p:nvGrpSpPr>
        <p:grpSpPr bwMode="auto">
          <a:xfrm rot="0" flipH="0" flipV="0">
            <a:off x="6335749" y="2083013"/>
            <a:ext cx="4698999" cy="4657807"/>
            <a:chOff x="0" y="0"/>
            <a:chExt cx="4698999" cy="4657807"/>
          </a:xfrm>
        </p:grpSpPr>
        <p:grpSp>
          <p:nvGrpSpPr>
            <p:cNvPr id="1811855888" name=""/>
            <p:cNvGrpSpPr/>
            <p:nvPr/>
          </p:nvGrpSpPr>
          <p:grpSpPr bwMode="auto">
            <a:xfrm flipH="0" flipV="0">
              <a:off x="0" y="1301474"/>
              <a:ext cx="4698999" cy="3356333"/>
              <a:chOff x="0" y="0"/>
              <a:chExt cx="4698999" cy="3356333"/>
            </a:xfrm>
          </p:grpSpPr>
          <p:sp>
            <p:nvSpPr>
              <p:cNvPr id="297252578" name=""/>
              <p:cNvSpPr/>
              <p:nvPr/>
            </p:nvSpPr>
            <p:spPr bwMode="auto">
              <a:xfrm rot="0" flipH="0" flipV="1">
                <a:off x="545367" y="381430"/>
                <a:ext cx="4069998" cy="2974903"/>
              </a:xfrm>
              <a:prstGeom prst="pie">
                <a:avLst>
                  <a:gd name="adj1" fmla="val 21584203"/>
                  <a:gd name="adj2" fmla="val 10844620"/>
                </a:avLst>
              </a:prstGeom>
              <a:solidFill>
                <a:schemeClr val="accent4"/>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65850676" name=""/>
              <p:cNvSpPr/>
              <p:nvPr/>
            </p:nvSpPr>
            <p:spPr bwMode="auto">
              <a:xfrm rot="0" flipH="0" flipV="0">
                <a:off x="1989426" y="0"/>
                <a:ext cx="1189638" cy="862940"/>
              </a:xfrm>
              <a:prstGeom prst="pie">
                <a:avLst>
                  <a:gd name="adj1" fmla="val 21564176"/>
                  <a:gd name="adj2" fmla="val 10831543"/>
                </a:avLst>
              </a:prstGeom>
              <a:solidFill>
                <a:schemeClr val="accent4">
                  <a:lumMod val="75000"/>
                  <a:alpha val="60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34620451" name=""/>
              <p:cNvSpPr/>
              <p:nvPr/>
            </p:nvSpPr>
            <p:spPr bwMode="auto">
              <a:xfrm rot="0" flipH="0" flipV="0">
                <a:off x="879969" y="1868881"/>
                <a:ext cx="3455636" cy="309524"/>
              </a:xfrm>
              <a:prstGeom prst="trapezoid">
                <a:avLst>
                  <a:gd name="adj" fmla="val 91769"/>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43004206" name=""/>
              <p:cNvGrpSpPr/>
              <p:nvPr/>
            </p:nvGrpSpPr>
            <p:grpSpPr bwMode="auto">
              <a:xfrm rot="0" flipH="0" flipV="0">
                <a:off x="1104911" y="1901757"/>
                <a:ext cx="2938695" cy="256867"/>
                <a:chOff x="0" y="0"/>
                <a:chExt cx="2938695" cy="256867"/>
              </a:xfrm>
            </p:grpSpPr>
            <p:sp>
              <p:nvSpPr>
                <p:cNvPr id="302103826" name=""/>
                <p:cNvSpPr/>
                <p:nvPr/>
              </p:nvSpPr>
              <p:spPr bwMode="auto">
                <a:xfrm flipH="0" flipV="0">
                  <a:off x="143820" y="59712"/>
                  <a:ext cx="2594349"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nvGrpSpPr>
                <p:cNvPr id="518409206" name=""/>
                <p:cNvGrpSpPr/>
                <p:nvPr/>
              </p:nvGrpSpPr>
              <p:grpSpPr bwMode="auto">
                <a:xfrm flipH="0" flipV="0">
                  <a:off x="0" y="0"/>
                  <a:ext cx="2938695" cy="256867"/>
                  <a:chOff x="0" y="0"/>
                  <a:chExt cx="2938695" cy="256867"/>
                </a:xfrm>
              </p:grpSpPr>
              <p:sp>
                <p:nvSpPr>
                  <p:cNvPr id="237079948" name=""/>
                  <p:cNvSpPr/>
                  <p:nvPr/>
                </p:nvSpPr>
                <p:spPr bwMode="auto">
                  <a:xfrm flipH="0" flipV="0">
                    <a:off x="0" y="144070"/>
                    <a:ext cx="2938695"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521959894" name=""/>
                  <p:cNvSpPr/>
                  <p:nvPr/>
                </p:nvSpPr>
                <p:spPr bwMode="auto">
                  <a:xfrm rot="0" flipH="1" flipV="0">
                    <a:off x="1493898" y="1031"/>
                    <a:ext cx="0"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nvGrpSpPr>
                  <p:cNvPr id="71708457" name=""/>
                  <p:cNvGrpSpPr/>
                  <p:nvPr/>
                </p:nvGrpSpPr>
                <p:grpSpPr bwMode="auto">
                  <a:xfrm flipH="0" flipV="0">
                    <a:off x="54511" y="0"/>
                    <a:ext cx="1287241" cy="255836"/>
                    <a:chOff x="0" y="0"/>
                    <a:chExt cx="1287241" cy="255836"/>
                  </a:xfrm>
                </p:grpSpPr>
                <p:sp>
                  <p:nvSpPr>
                    <p:cNvPr id="79109009" name=""/>
                    <p:cNvSpPr/>
                    <p:nvPr/>
                  </p:nvSpPr>
                  <p:spPr bwMode="auto">
                    <a:xfrm rot="0" flipH="1" flipV="0">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194881492" name=""/>
                    <p:cNvSpPr/>
                    <p:nvPr/>
                  </p:nvSpPr>
                  <p:spPr bwMode="auto">
                    <a:xfrm rot="0" flipH="1" flipV="0">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149504911" name=""/>
                    <p:cNvSpPr/>
                    <p:nvPr/>
                  </p:nvSpPr>
                  <p:spPr bwMode="auto">
                    <a:xfrm rot="0" flipH="1" flipV="0">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757023223" name=""/>
                    <p:cNvSpPr/>
                    <p:nvPr/>
                  </p:nvSpPr>
                  <p:spPr bwMode="auto">
                    <a:xfrm rot="0" flipH="1" flipV="0">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579080393" name=""/>
                    <p:cNvSpPr/>
                    <p:nvPr/>
                  </p:nvSpPr>
                  <p:spPr bwMode="auto">
                    <a:xfrm rot="0" flipH="1" flipV="0">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852297264" name=""/>
                    <p:cNvSpPr/>
                    <p:nvPr/>
                  </p:nvSpPr>
                  <p:spPr bwMode="auto">
                    <a:xfrm rot="0" flipH="1" flipV="0">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710475703" name=""/>
                    <p:cNvSpPr/>
                    <p:nvPr/>
                  </p:nvSpPr>
                  <p:spPr bwMode="auto">
                    <a:xfrm rot="0" flipH="1" flipV="0">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815290793" name=""/>
                    <p:cNvSpPr/>
                    <p:nvPr/>
                  </p:nvSpPr>
                  <p:spPr bwMode="auto">
                    <a:xfrm rot="0" flipH="1" flipV="0">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grpSp>
                <p:nvGrpSpPr>
                  <p:cNvPr id="756064367" name=""/>
                  <p:cNvGrpSpPr/>
                  <p:nvPr/>
                </p:nvGrpSpPr>
                <p:grpSpPr bwMode="auto">
                  <a:xfrm rot="10799887" flipH="0" flipV="0">
                    <a:off x="1631360" y="1031"/>
                    <a:ext cx="1287241" cy="255836"/>
                    <a:chOff x="0" y="0"/>
                    <a:chExt cx="1287241" cy="255836"/>
                  </a:xfrm>
                </p:grpSpPr>
                <p:sp>
                  <p:nvSpPr>
                    <p:cNvPr id="124432977" name=""/>
                    <p:cNvSpPr/>
                    <p:nvPr/>
                  </p:nvSpPr>
                  <p:spPr bwMode="auto">
                    <a:xfrm rot="0" flipH="0" flipV="0">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027899960" name=""/>
                    <p:cNvSpPr/>
                    <p:nvPr/>
                  </p:nvSpPr>
                  <p:spPr bwMode="auto">
                    <a:xfrm rot="0" flipH="0" flipV="0">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05555777" name=""/>
                    <p:cNvSpPr/>
                    <p:nvPr/>
                  </p:nvSpPr>
                  <p:spPr bwMode="auto">
                    <a:xfrm rot="0" flipH="0" flipV="0">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1538800124" name=""/>
                    <p:cNvSpPr/>
                    <p:nvPr/>
                  </p:nvSpPr>
                  <p:spPr bwMode="auto">
                    <a:xfrm rot="0" flipH="0" flipV="0">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382272771" name=""/>
                    <p:cNvSpPr/>
                    <p:nvPr/>
                  </p:nvSpPr>
                  <p:spPr bwMode="auto">
                    <a:xfrm rot="0" flipH="0" flipV="0">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315271063" name=""/>
                    <p:cNvSpPr/>
                    <p:nvPr/>
                  </p:nvSpPr>
                  <p:spPr bwMode="auto">
                    <a:xfrm rot="0" flipH="0" flipV="0">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2053784608" name=""/>
                    <p:cNvSpPr/>
                    <p:nvPr/>
                  </p:nvSpPr>
                  <p:spPr bwMode="auto">
                    <a:xfrm rot="0" flipH="0" flipV="0">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sp>
                  <p:nvSpPr>
                    <p:cNvPr id="486781665" name=""/>
                    <p:cNvSpPr/>
                    <p:nvPr/>
                  </p:nvSpPr>
                  <p:spPr bwMode="auto">
                    <a:xfrm rot="0" flipH="0" flipV="0">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grpSp>
          </p:grpSp>
          <p:grpSp>
            <p:nvGrpSpPr>
              <p:cNvPr id="737124357" name=""/>
              <p:cNvGrpSpPr/>
              <p:nvPr/>
            </p:nvGrpSpPr>
            <p:grpSpPr bwMode="auto">
              <a:xfrm rot="0" flipH="0" flipV="0">
                <a:off x="1989426" y="123418"/>
                <a:ext cx="1189636" cy="494776"/>
                <a:chOff x="0" y="0"/>
                <a:chExt cx="1189636" cy="494776"/>
              </a:xfrm>
            </p:grpSpPr>
            <p:sp>
              <p:nvSpPr>
                <p:cNvPr id="1312106455" name=""/>
                <p:cNvSpPr/>
                <p:nvPr/>
              </p:nvSpPr>
              <p:spPr bwMode="auto">
                <a:xfrm flipH="0" flipV="0">
                  <a:off x="0" y="0"/>
                  <a:ext cx="593717"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25244847" name=""/>
                <p:cNvSpPr/>
                <p:nvPr/>
              </p:nvSpPr>
              <p:spPr bwMode="auto">
                <a:xfrm flipH="1" flipV="0">
                  <a:off x="594995" y="0"/>
                  <a:ext cx="594641"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397279386" name=""/>
              <p:cNvSpPr/>
              <p:nvPr/>
            </p:nvSpPr>
            <p:spPr bwMode="auto">
              <a:xfrm rot="0" flipH="0" flipV="0">
                <a:off x="877854" y="2182278"/>
                <a:ext cx="3457749" cy="89886"/>
              </a:xfrm>
              <a:prstGeom prst="rect">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21421238" name=""/>
              <p:cNvSpPr/>
              <p:nvPr/>
            </p:nvSpPr>
            <p:spPr bwMode="auto">
              <a:xfrm rot="0" flipH="1" flipV="0">
                <a:off x="1735629" y="1718199"/>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sp>
          <p:sp>
            <p:nvSpPr>
              <p:cNvPr id="918234874" name=""/>
              <p:cNvSpPr/>
              <p:nvPr/>
            </p:nvSpPr>
            <p:spPr bwMode="auto">
              <a:xfrm rot="0" flipH="0" flipV="1">
                <a:off x="2010584" y="2149140"/>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sp>
          <p:sp>
            <p:nvSpPr>
              <p:cNvPr id="277512000" name=""/>
              <p:cNvSpPr/>
              <p:nvPr/>
            </p:nvSpPr>
            <p:spPr bwMode="auto">
              <a:xfrm rot="833275" flipH="0" flipV="0">
                <a:off x="2938005" y="1217489"/>
                <a:ext cx="1760993" cy="804929"/>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700823751" name=""/>
              <p:cNvGrpSpPr/>
              <p:nvPr/>
            </p:nvGrpSpPr>
            <p:grpSpPr bwMode="auto">
              <a:xfrm rot="0" flipH="0" flipV="0">
                <a:off x="2645832" y="1203563"/>
                <a:ext cx="1699554" cy="922573"/>
                <a:chOff x="0" y="0"/>
                <a:chExt cx="1699554" cy="922573"/>
              </a:xfrm>
            </p:grpSpPr>
            <p:sp>
              <p:nvSpPr>
                <p:cNvPr id="554119478" name=""/>
                <p:cNvSpPr/>
                <p:nvPr/>
              </p:nvSpPr>
              <p:spPr bwMode="auto">
                <a:xfrm rot="0" flipH="1" flipV="0">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599378138" name=""/>
                <p:cNvGrpSpPr/>
                <p:nvPr/>
              </p:nvGrpSpPr>
              <p:grpSpPr bwMode="auto">
                <a:xfrm flipH="0" flipV="0">
                  <a:off x="533232" y="272005"/>
                  <a:ext cx="709593" cy="567343"/>
                  <a:chOff x="0" y="0"/>
                  <a:chExt cx="709593" cy="567343"/>
                </a:xfrm>
              </p:grpSpPr>
              <p:sp>
                <p:nvSpPr>
                  <p:cNvPr id="780022854" name=""/>
                  <p:cNvSpPr/>
                  <p:nvPr/>
                </p:nvSpPr>
                <p:spPr bwMode="auto">
                  <a:xfrm rot="0" flipH="1" flipV="0">
                    <a:off x="42370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72604109" name=""/>
                  <p:cNvSpPr/>
                  <p:nvPr/>
                </p:nvSpPr>
                <p:spPr bwMode="auto">
                  <a:xfrm rot="0" flipH="1" flipV="0">
                    <a:off x="188431"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53617182" name=""/>
                  <p:cNvSpPr/>
                  <p:nvPr/>
                </p:nvSpPr>
                <p:spPr bwMode="auto">
                  <a:xfrm rot="0" flipH="1" flipV="0">
                    <a:off x="650971" y="34221"/>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11955254" name=""/>
                  <p:cNvSpPr/>
                  <p:nvPr/>
                </p:nvSpPr>
                <p:spPr bwMode="auto">
                  <a:xfrm rot="0" flipH="1" flipV="0">
                    <a:off x="0" y="141629"/>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430375614" name=""/>
              <p:cNvGrpSpPr/>
              <p:nvPr/>
            </p:nvGrpSpPr>
            <p:grpSpPr bwMode="auto">
              <a:xfrm rot="0" flipH="0" flipV="0">
                <a:off x="428174" y="1201855"/>
                <a:ext cx="2124949" cy="930606"/>
                <a:chOff x="0" y="0"/>
                <a:chExt cx="2124949" cy="930606"/>
              </a:xfrm>
            </p:grpSpPr>
            <p:sp>
              <p:nvSpPr>
                <p:cNvPr id="1040375124" name=""/>
                <p:cNvSpPr/>
                <p:nvPr/>
              </p:nvSpPr>
              <p:spPr bwMode="auto">
                <a:xfrm rot="21060358" flipH="0" flipV="0">
                  <a:off x="0" y="0"/>
                  <a:ext cx="1835560" cy="794220"/>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31742327" name=""/>
                <p:cNvGrpSpPr/>
                <p:nvPr/>
              </p:nvGrpSpPr>
              <p:grpSpPr bwMode="auto">
                <a:xfrm flipH="0" flipV="0">
                  <a:off x="425394" y="8033"/>
                  <a:ext cx="1699554" cy="922573"/>
                  <a:chOff x="0" y="0"/>
                  <a:chExt cx="1699554" cy="922573"/>
                </a:xfrm>
              </p:grpSpPr>
              <p:sp>
                <p:nvSpPr>
                  <p:cNvPr id="2024936906" name=""/>
                  <p:cNvSpPr/>
                  <p:nvPr/>
                </p:nvSpPr>
                <p:spPr bwMode="auto">
                  <a:xfrm rot="0" flipH="0" flipV="0">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071311923" name=""/>
                  <p:cNvGrpSpPr/>
                  <p:nvPr/>
                </p:nvGrpSpPr>
                <p:grpSpPr bwMode="auto">
                  <a:xfrm flipH="0" flipV="0">
                    <a:off x="465288" y="267986"/>
                    <a:ext cx="699877" cy="567343"/>
                    <a:chOff x="0" y="0"/>
                    <a:chExt cx="699877" cy="567343"/>
                  </a:xfrm>
                </p:grpSpPr>
                <p:grpSp>
                  <p:nvGrpSpPr>
                    <p:cNvPr id="181704332" name=""/>
                    <p:cNvGrpSpPr/>
                    <p:nvPr/>
                  </p:nvGrpSpPr>
                  <p:grpSpPr bwMode="auto">
                    <a:xfrm rot="0" flipH="0" flipV="0">
                      <a:off x="0" y="0"/>
                      <a:ext cx="515882" cy="567343"/>
                      <a:chOff x="0" y="0"/>
                      <a:chExt cx="515882" cy="567343"/>
                    </a:xfrm>
                  </p:grpSpPr>
                  <p:sp>
                    <p:nvSpPr>
                      <p:cNvPr id="698072455" name=""/>
                      <p:cNvSpPr/>
                      <p:nvPr/>
                    </p:nvSpPr>
                    <p:spPr bwMode="auto">
                      <a:xfrm>
                        <a:off x="33219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85475017" name=""/>
                      <p:cNvSpPr/>
                      <p:nvPr/>
                    </p:nvSpPr>
                    <p:spPr bwMode="auto">
                      <a:xfrm>
                        <a:off x="96920"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33904386" name=""/>
                      <p:cNvSpPr/>
                      <p:nvPr/>
                    </p:nvSpPr>
                    <p:spPr bwMode="auto">
                      <a:xfrm>
                        <a:off x="0" y="8463"/>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987598161" name=""/>
                    <p:cNvSpPr/>
                    <p:nvPr/>
                  </p:nvSpPr>
                  <p:spPr bwMode="auto">
                    <a:xfrm rot="0" flipH="0" flipV="0">
                      <a:off x="641255" y="160885"/>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nvGrpSpPr>
              <p:cNvPr id="1621818658" name=""/>
              <p:cNvGrpSpPr/>
              <p:nvPr/>
            </p:nvGrpSpPr>
            <p:grpSpPr bwMode="auto">
              <a:xfrm rot="0" flipH="0" flipV="0">
                <a:off x="720427" y="457557"/>
                <a:ext cx="3728333" cy="1433797"/>
                <a:chOff x="0" y="0"/>
                <a:chExt cx="3728333" cy="1433797"/>
              </a:xfrm>
            </p:grpSpPr>
            <p:sp>
              <p:nvSpPr>
                <p:cNvPr id="692369280" name=""/>
                <p:cNvSpPr/>
                <p:nvPr/>
              </p:nvSpPr>
              <p:spPr bwMode="auto">
                <a:xfrm flipH="0" flipV="0">
                  <a:off x="0"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464659584" name=""/>
                <p:cNvSpPr/>
                <p:nvPr/>
              </p:nvSpPr>
              <p:spPr bwMode="auto">
                <a:xfrm rot="10799887" flipH="0" flipV="1">
                  <a:off x="2865397"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19649981" name=""/>
                <p:cNvSpPr/>
                <p:nvPr/>
              </p:nvSpPr>
              <p:spPr bwMode="auto">
                <a:xfrm flipH="0" flipV="1">
                  <a:off x="1859349" y="40785"/>
                  <a:ext cx="0" cy="137053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sp>
          </p:grpSp>
          <p:sp>
            <p:nvSpPr>
              <p:cNvPr id="1070331813" name=""/>
              <p:cNvSpPr/>
              <p:nvPr/>
            </p:nvSpPr>
            <p:spPr bwMode="auto">
              <a:xfrm rot="0" flipH="0" flipV="0">
                <a:off x="0" y="2149140"/>
                <a:ext cx="853571" cy="123021"/>
              </a:xfrm>
              <a:prstGeom prst="ellipse">
                <a:avLst/>
              </a:prstGeom>
              <a:solidFill>
                <a:schemeClr val="accent6"/>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862833330" name=""/>
              <p:cNvGrpSpPr/>
              <p:nvPr/>
            </p:nvGrpSpPr>
            <p:grpSpPr bwMode="auto">
              <a:xfrm rot="0" flipH="0" flipV="0">
                <a:off x="35309" y="1738821"/>
                <a:ext cx="753968" cy="518299"/>
                <a:chOff x="0" y="0"/>
                <a:chExt cx="753968" cy="518299"/>
              </a:xfrm>
            </p:grpSpPr>
            <p:sp>
              <p:nvSpPr>
                <p:cNvPr id="797652844" name=""/>
                <p:cNvSpPr/>
                <p:nvPr/>
              </p:nvSpPr>
              <p:spPr bwMode="auto">
                <a:xfrm rot="0" flipH="0" flipV="0">
                  <a:off x="178677" y="0"/>
                  <a:ext cx="575290" cy="179774"/>
                </a:xfrm>
                <a:prstGeom prst="ellips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17755110" name=""/>
                <p:cNvSpPr/>
                <p:nvPr/>
              </p:nvSpPr>
              <p:spPr bwMode="auto">
                <a:xfrm rot="0" flipH="0" flipV="0">
                  <a:off x="222405" y="76402"/>
                  <a:ext cx="485174" cy="179774"/>
                </a:xfrm>
                <a:prstGeom prst="ellipse">
                  <a:avLst/>
                </a:prstGeom>
                <a:solidFill>
                  <a:schemeClr val="bg1"/>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81292003" name=""/>
                <p:cNvSpPr/>
                <p:nvPr/>
              </p:nvSpPr>
              <p:spPr bwMode="auto">
                <a:xfrm rot="1622443" flipH="0" flipV="0">
                  <a:off x="0" y="111247"/>
                  <a:ext cx="249659" cy="215378"/>
                </a:xfrm>
                <a:prstGeom prst="donut">
                  <a:avLst>
                    <a:gd name="adj" fmla="val 17794"/>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6982345" name=""/>
                <p:cNvSpPr/>
                <p:nvPr/>
              </p:nvSpPr>
              <p:spPr bwMode="auto">
                <a:xfrm rot="16199865" flipH="0" flipV="0">
                  <a:off x="250677" y="15007"/>
                  <a:ext cx="428412" cy="578169"/>
                </a:xfrm>
                <a:prstGeom prst="flowChartOnlineStorag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298860932" name=""/>
            <p:cNvGrpSpPr/>
            <p:nvPr/>
          </p:nvGrpSpPr>
          <p:grpSpPr bwMode="auto">
            <a:xfrm flipH="0" flipV="0">
              <a:off x="1610903" y="0"/>
              <a:ext cx="1725192" cy="1782818"/>
              <a:chOff x="0" y="0"/>
              <a:chExt cx="1725192" cy="1782818"/>
            </a:xfrm>
          </p:grpSpPr>
          <p:grpSp>
            <p:nvGrpSpPr>
              <p:cNvPr id="1789168272" name=""/>
              <p:cNvGrpSpPr/>
              <p:nvPr/>
            </p:nvGrpSpPr>
            <p:grpSpPr bwMode="auto">
              <a:xfrm flipH="0" flipV="0">
                <a:off x="0" y="0"/>
                <a:ext cx="1725192" cy="1782818"/>
                <a:chOff x="0" y="0"/>
                <a:chExt cx="1725192" cy="1782818"/>
              </a:xfrm>
            </p:grpSpPr>
            <p:grpSp>
              <p:nvGrpSpPr>
                <p:cNvPr id="372786650" name=""/>
                <p:cNvGrpSpPr/>
                <p:nvPr/>
              </p:nvGrpSpPr>
              <p:grpSpPr bwMode="auto">
                <a:xfrm flipH="0" flipV="0">
                  <a:off x="0" y="0"/>
                  <a:ext cx="1725192" cy="1782818"/>
                  <a:chOff x="0" y="0"/>
                  <a:chExt cx="1725192" cy="1782818"/>
                </a:xfrm>
              </p:grpSpPr>
              <p:grpSp>
                <p:nvGrpSpPr>
                  <p:cNvPr id="1397463647" name=""/>
                  <p:cNvGrpSpPr/>
                  <p:nvPr/>
                </p:nvGrpSpPr>
                <p:grpSpPr bwMode="auto">
                  <a:xfrm flipH="0" flipV="0">
                    <a:off x="0" y="0"/>
                    <a:ext cx="1725192" cy="1782818"/>
                    <a:chOff x="0" y="0"/>
                    <a:chExt cx="1725192" cy="1782818"/>
                  </a:xfrm>
                </p:grpSpPr>
                <p:grpSp>
                  <p:nvGrpSpPr>
                    <p:cNvPr id="1873714261" name=""/>
                    <p:cNvGrpSpPr/>
                    <p:nvPr/>
                  </p:nvGrpSpPr>
                  <p:grpSpPr bwMode="auto">
                    <a:xfrm flipH="0" flipV="0">
                      <a:off x="0" y="0"/>
                      <a:ext cx="1725192" cy="1638866"/>
                      <a:chOff x="0" y="0"/>
                      <a:chExt cx="1725192" cy="1638866"/>
                    </a:xfrm>
                  </p:grpSpPr>
                  <p:sp>
                    <p:nvSpPr>
                      <p:cNvPr id="1863375066" name=""/>
                      <p:cNvSpPr/>
                      <p:nvPr/>
                    </p:nvSpPr>
                    <p:spPr bwMode="auto">
                      <a:xfrm rot="0" flipH="0" flipV="0">
                        <a:off x="0" y="0"/>
                        <a:ext cx="1725192" cy="1638866"/>
                      </a:xfrm>
                      <a:custGeom>
                        <a:avLst/>
                        <a:gdLst/>
                        <a:ahLst/>
                        <a:cxnLst/>
                        <a:rect l="0" t="0" r="r" b="b"/>
                        <a:pathLst>
                          <a:path w="43200" h="43200" fill="norm" stroke="1" extrusionOk="0">
                            <a:moveTo>
                              <a:pt x="29" y="23600"/>
                            </a:moveTo>
                            <a:cubicBezTo>
                              <a:pt x="29" y="23089"/>
                              <a:pt x="1016" y="18342"/>
                              <a:pt x="6671" y="15741"/>
                            </a:cubicBezTo>
                            <a:cubicBezTo>
                              <a:pt x="4477" y="14813"/>
                              <a:pt x="3596" y="15338"/>
                              <a:pt x="3377" y="13600"/>
                            </a:cubicBezTo>
                            <a:cubicBezTo>
                              <a:pt x="3102" y="12505"/>
                              <a:pt x="4422" y="11407"/>
                              <a:pt x="7714" y="10075"/>
                            </a:cubicBezTo>
                            <a:cubicBezTo>
                              <a:pt x="6671" y="9958"/>
                              <a:pt x="4255" y="10310"/>
                              <a:pt x="4366" y="7763"/>
                            </a:cubicBezTo>
                            <a:cubicBezTo>
                              <a:pt x="6726" y="2677"/>
                              <a:pt x="13206" y="5162"/>
                              <a:pt x="13260" y="4469"/>
                            </a:cubicBezTo>
                            <a:cubicBezTo>
                              <a:pt x="12930" y="4641"/>
                              <a:pt x="11505" y="2564"/>
                              <a:pt x="12821" y="1867"/>
                            </a:cubicBezTo>
                            <a:cubicBezTo>
                              <a:pt x="18697" y="21"/>
                              <a:pt x="20125" y="3948"/>
                              <a:pt x="21112" y="3368"/>
                            </a:cubicBezTo>
                            <a:cubicBezTo>
                              <a:pt x="19410" y="2214"/>
                              <a:pt x="18971" y="16"/>
                              <a:pt x="20782" y="16"/>
                            </a:cubicBezTo>
                            <a:cubicBezTo>
                              <a:pt x="28895" y="-240"/>
                              <a:pt x="32996" y="11004"/>
                              <a:pt x="32470" y="12199"/>
                            </a:cubicBezTo>
                            <a:cubicBezTo>
                              <a:pt x="33526" y="12846"/>
                              <a:pt x="42202" y="12316"/>
                              <a:pt x="43200" y="21467"/>
                            </a:cubicBezTo>
                            <a:cubicBezTo>
                              <a:pt x="43141" y="22972"/>
                              <a:pt x="42425" y="24474"/>
                              <a:pt x="39625" y="24184"/>
                            </a:cubicBezTo>
                            <a:cubicBezTo>
                              <a:pt x="40010" y="24820"/>
                              <a:pt x="43521" y="27710"/>
                              <a:pt x="42095" y="29847"/>
                            </a:cubicBezTo>
                            <a:cubicBezTo>
                              <a:pt x="41795" y="30342"/>
                              <a:pt x="40836" y="30254"/>
                              <a:pt x="40012" y="29908"/>
                            </a:cubicBezTo>
                            <a:cubicBezTo>
                              <a:pt x="41714" y="33722"/>
                              <a:pt x="41409" y="36674"/>
                              <a:pt x="40176" y="37823"/>
                            </a:cubicBezTo>
                            <a:cubicBezTo>
                              <a:pt x="39291" y="38648"/>
                              <a:pt x="38038" y="39272"/>
                              <a:pt x="35676" y="37653"/>
                            </a:cubicBezTo>
                            <a:cubicBezTo>
                              <a:pt x="35512" y="39503"/>
                              <a:pt x="35033" y="41406"/>
                              <a:pt x="33864" y="41813"/>
                            </a:cubicBezTo>
                            <a:cubicBezTo>
                              <a:pt x="30098" y="43124"/>
                              <a:pt x="31286" y="32915"/>
                              <a:pt x="25685" y="43087"/>
                            </a:cubicBezTo>
                            <a:cubicBezTo>
                              <a:pt x="18931" y="43780"/>
                              <a:pt x="15685" y="40997"/>
                              <a:pt x="14804" y="39609"/>
                            </a:cubicBezTo>
                            <a:cubicBezTo>
                              <a:pt x="13983" y="40536"/>
                              <a:pt x="13479" y="40788"/>
                              <a:pt x="12552" y="40591"/>
                            </a:cubicBezTo>
                            <a:cubicBezTo>
                              <a:pt x="11293" y="40323"/>
                              <a:pt x="9917" y="38395"/>
                              <a:pt x="10301" y="36199"/>
                            </a:cubicBezTo>
                            <a:cubicBezTo>
                              <a:pt x="9972" y="36430"/>
                              <a:pt x="7785" y="36924"/>
                              <a:pt x="7005" y="36486"/>
                            </a:cubicBezTo>
                            <a:cubicBezTo>
                              <a:pt x="4392" y="35018"/>
                              <a:pt x="4974" y="32615"/>
                              <a:pt x="5686" y="31054"/>
                            </a:cubicBezTo>
                            <a:cubicBezTo>
                              <a:pt x="3491" y="31923"/>
                              <a:pt x="3048" y="31899"/>
                              <a:pt x="2336" y="31229"/>
                            </a:cubicBezTo>
                            <a:cubicBezTo>
                              <a:pt x="1516" y="30454"/>
                              <a:pt x="1678" y="28226"/>
                              <a:pt x="3379" y="26259"/>
                            </a:cubicBezTo>
                            <a:cubicBezTo>
                              <a:pt x="140" y="27931"/>
                              <a:pt x="-67" y="25400"/>
                              <a:pt x="29" y="23600"/>
                            </a:cubicBezTo>
                            <a:close/>
                          </a:path>
                        </a:pathLst>
                      </a:custGeom>
                      <a:solidFill>
                        <a:srgbClr val="222A35"/>
                      </a:solidFill>
                      <a:ln w="2540"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37302294" name=""/>
                      <p:cNvGrpSpPr/>
                      <p:nvPr/>
                    </p:nvGrpSpPr>
                    <p:grpSpPr bwMode="auto">
                      <a:xfrm flipH="0" flipV="0">
                        <a:off x="591821" y="897467"/>
                        <a:ext cx="774613" cy="480403"/>
                        <a:chOff x="0" y="0"/>
                        <a:chExt cx="774613" cy="480403"/>
                      </a:xfrm>
                    </p:grpSpPr>
                    <p:sp>
                      <p:nvSpPr>
                        <p:cNvPr id="496840750" name=""/>
                        <p:cNvSpPr/>
                        <p:nvPr/>
                      </p:nvSpPr>
                      <p:spPr bwMode="auto">
                        <a:xfrm rot="632681" flipH="1" flipV="0">
                          <a:off x="630914" y="0"/>
                          <a:ext cx="102539"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01007046" name=""/>
                        <p:cNvSpPr/>
                        <p:nvPr/>
                      </p:nvSpPr>
                      <p:spPr bwMode="auto">
                        <a:xfrm rot="20097652" flipH="0" flipV="0">
                          <a:off x="7219" y="38270"/>
                          <a:ext cx="102540"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74916825" name=""/>
                        <p:cNvSpPr/>
                        <p:nvPr/>
                      </p:nvSpPr>
                      <p:spPr bwMode="auto">
                        <a:xfrm rot="678471" flipH="1" flipV="0">
                          <a:off x="0" y="181432"/>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sp>
                      <p:nvSpPr>
                        <p:cNvPr id="1137647027" name=""/>
                        <p:cNvSpPr/>
                        <p:nvPr/>
                      </p:nvSpPr>
                      <p:spPr bwMode="auto">
                        <a:xfrm rot="20536407" flipH="0" flipV="0">
                          <a:off x="672691" y="131015"/>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p>
                          <a:pPr>
                            <a:defRPr/>
                          </a:pPr>
                          <a:endParaRPr lang="en-US"/>
                        </a:p>
                      </p:txBody>
                    </p:sp>
                  </p:grpSp>
                </p:grpSp>
                <p:sp>
                  <p:nvSpPr>
                    <p:cNvPr id="952861307" name=""/>
                    <p:cNvSpPr/>
                    <p:nvPr/>
                  </p:nvSpPr>
                  <p:spPr bwMode="auto">
                    <a:xfrm rot="16199932" flipH="0" flipV="0">
                      <a:off x="688539" y="1211125"/>
                      <a:ext cx="568551" cy="574834"/>
                    </a:xfrm>
                    <a:custGeom>
                      <a:avLst/>
                      <a:gdLst/>
                      <a:ahLst/>
                      <a:cxnLst/>
                      <a:rect l="0" t="0" r="r" b="b"/>
                      <a:pathLst>
                        <a:path w="43200" h="43200" fill="norm" stroke="1" extrusionOk="0">
                          <a:moveTo>
                            <a:pt x="8564" y="0"/>
                          </a:moveTo>
                          <a:lnTo>
                            <a:pt x="21856" y="1468"/>
                          </a:lnTo>
                          <a:cubicBezTo>
                            <a:pt x="25953" y="3326"/>
                            <a:pt x="29710" y="7520"/>
                            <a:pt x="29710" y="19370"/>
                          </a:cubicBezTo>
                          <a:cubicBezTo>
                            <a:pt x="33126" y="34738"/>
                            <a:pt x="37906" y="35245"/>
                            <a:pt x="43200" y="38961"/>
                          </a:cubicBezTo>
                          <a:lnTo>
                            <a:pt x="8564" y="43200"/>
                          </a:lnTo>
                          <a:cubicBezTo>
                            <a:pt x="3865" y="43200"/>
                            <a:pt x="0" y="33449"/>
                            <a:pt x="0" y="21600"/>
                          </a:cubicBezTo>
                          <a:cubicBezTo>
                            <a:pt x="0" y="9750"/>
                            <a:pt x="3865" y="0"/>
                            <a:pt x="8564" y="0"/>
                          </a:cubicBezTo>
                          <a:close/>
                        </a:path>
                      </a:pathLst>
                    </a:custGeom>
                    <a:solidFill>
                      <a:srgbClr val="FEC3B6"/>
                    </a:solidFill>
                    <a:ln w="6349"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411529525" name=""/>
                  <p:cNvSpPr/>
                  <p:nvPr/>
                </p:nvSpPr>
                <p:spPr bwMode="auto">
                  <a:xfrm rot="0" flipH="0" flipV="0">
                    <a:off x="653108" y="586182"/>
                    <a:ext cx="618876" cy="763112"/>
                  </a:xfrm>
                  <a:custGeom>
                    <a:avLst/>
                    <a:gdLst/>
                    <a:ahLst/>
                    <a:cxnLst/>
                    <a:rect l="0" t="0" r="r" b="b"/>
                    <a:pathLst>
                      <a:path w="43200" h="43200" fill="norm" stroke="1" extrusionOk="0">
                        <a:moveTo>
                          <a:pt x="0" y="17432"/>
                        </a:moveTo>
                        <a:cubicBezTo>
                          <a:pt x="0" y="9871"/>
                          <a:pt x="2196" y="5629"/>
                          <a:pt x="11645" y="3233"/>
                        </a:cubicBezTo>
                        <a:cubicBezTo>
                          <a:pt x="16812" y="-596"/>
                          <a:pt x="20114" y="-556"/>
                          <a:pt x="24637" y="1212"/>
                        </a:cubicBezTo>
                        <a:cubicBezTo>
                          <a:pt x="29957" y="842"/>
                          <a:pt x="35148" y="1598"/>
                          <a:pt x="38755" y="9612"/>
                        </a:cubicBezTo>
                        <a:cubicBezTo>
                          <a:pt x="40631" y="11458"/>
                          <a:pt x="42413" y="10997"/>
                          <a:pt x="42991" y="14573"/>
                        </a:cubicBezTo>
                        <a:cubicBezTo>
                          <a:pt x="43200" y="15862"/>
                          <a:pt x="42833" y="15876"/>
                          <a:pt x="42833" y="17432"/>
                        </a:cubicBezTo>
                        <a:cubicBezTo>
                          <a:pt x="42833" y="31565"/>
                          <a:pt x="33166" y="43200"/>
                          <a:pt x="21416" y="43200"/>
                        </a:cubicBezTo>
                        <a:cubicBezTo>
                          <a:pt x="9665" y="43194"/>
                          <a:pt x="0" y="31565"/>
                          <a:pt x="0" y="17432"/>
                        </a:cubicBezTo>
                        <a:close/>
                      </a:path>
                    </a:pathLst>
                  </a:custGeom>
                  <a:solidFill>
                    <a:srgbClr val="FEC3B6"/>
                  </a:solidFill>
                  <a:ln w="1904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394767060" name=""/>
                <p:cNvSpPr/>
                <p:nvPr/>
              </p:nvSpPr>
              <p:spPr bwMode="auto">
                <a:xfrm rot="20140520" flipH="0" flipV="1">
                  <a:off x="698956" y="651350"/>
                  <a:ext cx="200444"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26291658" name=""/>
                <p:cNvSpPr/>
                <p:nvPr/>
              </p:nvSpPr>
              <p:spPr bwMode="auto">
                <a:xfrm rot="1317825" flipH="0" flipV="1">
                  <a:off x="972597" y="663631"/>
                  <a:ext cx="200446"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955068993" name=""/>
              <p:cNvGrpSpPr/>
              <p:nvPr/>
            </p:nvGrpSpPr>
            <p:grpSpPr bwMode="auto">
              <a:xfrm rot="0" flipH="0" flipV="0">
                <a:off x="639304" y="663084"/>
                <a:ext cx="563932" cy="431073"/>
                <a:chOff x="0" y="0"/>
                <a:chExt cx="563932" cy="431073"/>
              </a:xfrm>
            </p:grpSpPr>
            <p:sp>
              <p:nvSpPr>
                <p:cNvPr id="706985576" name=""/>
                <p:cNvSpPr/>
                <p:nvPr/>
              </p:nvSpPr>
              <p:spPr bwMode="auto">
                <a:xfrm flipH="0" flipV="0">
                  <a:off x="243091" y="43490"/>
                  <a:ext cx="81957" cy="286235"/>
                </a:xfrm>
                <a:custGeom>
                  <a:avLst/>
                  <a:gdLst/>
                  <a:ahLst/>
                  <a:cxnLst/>
                  <a:rect l="l" t="t" r="r" b="b"/>
                  <a:pathLst>
                    <a:path w="43200" h="43200" fill="none" stroke="1" extrusionOk="0">
                      <a:moveTo>
                        <a:pt x="24247" y="0"/>
                      </a:moveTo>
                      <a:cubicBezTo>
                        <a:pt x="13378" y="12821"/>
                        <a:pt x="2508" y="25643"/>
                        <a:pt x="836" y="32559"/>
                      </a:cubicBezTo>
                      <a:cubicBezTo>
                        <a:pt x="-836" y="39475"/>
                        <a:pt x="7153" y="39795"/>
                        <a:pt x="14214" y="41497"/>
                      </a:cubicBezTo>
                      <a:cubicBezTo>
                        <a:pt x="21274" y="43200"/>
                        <a:pt x="32237" y="42987"/>
                        <a:pt x="43200" y="42774"/>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60656752" name=""/>
                <p:cNvSpPr/>
                <p:nvPr/>
              </p:nvSpPr>
              <p:spPr bwMode="auto">
                <a:xfrm flipH="0" flipV="0">
                  <a:off x="170055" y="335367"/>
                  <a:ext cx="289761" cy="95705"/>
                </a:xfrm>
                <a:custGeom>
                  <a:avLst/>
                  <a:gdLst/>
                  <a:ahLst/>
                  <a:cxnLst/>
                  <a:rect l="l" t="t" r="r" b="b"/>
                  <a:pathLst>
                    <a:path w="43200" h="43200" fill="none" stroke="1" extrusionOk="0">
                      <a:moveTo>
                        <a:pt x="0" y="11456"/>
                      </a:moveTo>
                      <a:cubicBezTo>
                        <a:pt x="3967" y="23628"/>
                        <a:pt x="7935" y="35801"/>
                        <a:pt x="12928" y="40097"/>
                      </a:cubicBezTo>
                      <a:cubicBezTo>
                        <a:pt x="17921" y="44393"/>
                        <a:pt x="24910" y="43916"/>
                        <a:pt x="29956" y="37233"/>
                      </a:cubicBezTo>
                      <a:cubicBezTo>
                        <a:pt x="35001" y="30550"/>
                        <a:pt x="39100" y="15275"/>
                        <a:pt x="43200" y="0"/>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02344769" name=""/>
                <p:cNvSpPr/>
                <p:nvPr/>
              </p:nvSpPr>
              <p:spPr bwMode="auto">
                <a:xfrm rot="965319" flipH="1" flipV="0">
                  <a:off x="137790" y="127779"/>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12736763" name=""/>
                <p:cNvSpPr/>
                <p:nvPr/>
              </p:nvSpPr>
              <p:spPr bwMode="auto">
                <a:xfrm rot="20699944" flipH="0" flipV="0">
                  <a:off x="405641" y="106086"/>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72247369" name=""/>
                <p:cNvSpPr/>
                <p:nvPr/>
              </p:nvSpPr>
              <p:spPr bwMode="auto">
                <a:xfrm rot="945001" flipH="0" flipV="0">
                  <a:off x="0" y="8987"/>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19436635" name=""/>
                <p:cNvSpPr/>
                <p:nvPr/>
              </p:nvSpPr>
              <p:spPr bwMode="auto">
                <a:xfrm rot="0" flipH="0" flipV="0">
                  <a:off x="336306" y="0"/>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34360025" name=""/>
                <p:cNvSpPr/>
                <p:nvPr/>
              </p:nvSpPr>
              <p:spPr bwMode="auto">
                <a:xfrm>
                  <a:off x="230090" y="92829"/>
                  <a:ext cx="113259" cy="21572"/>
                </a:xfrm>
                <a:custGeom>
                  <a:avLst/>
                  <a:gdLst/>
                  <a:ahLst/>
                  <a:cxnLst/>
                  <a:rect l="l" t="t" r="r" b="b"/>
                  <a:pathLst>
                    <a:path w="43200" h="43200" fill="none" stroke="1" extrusionOk="0">
                      <a:moveTo>
                        <a:pt x="0" y="21600"/>
                      </a:moveTo>
                      <a:cubicBezTo>
                        <a:pt x="7371" y="10799"/>
                        <a:pt x="14742" y="0"/>
                        <a:pt x="21942" y="3600"/>
                      </a:cubicBezTo>
                      <a:cubicBezTo>
                        <a:pt x="29142" y="7200"/>
                        <a:pt x="36171" y="25200"/>
                        <a:pt x="43200" y="43200"/>
                      </a:cubicBezTo>
                    </a:path>
                  </a:pathLst>
                </a:custGeom>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902160231" name=""/>
          <p:cNvSpPr/>
          <p:nvPr/>
        </p:nvSpPr>
        <p:spPr bwMode="auto">
          <a:xfrm rot="0" flipH="0" flipV="0">
            <a:off x="8320122" y="5587996"/>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74077172" name=""/>
          <p:cNvSpPr/>
          <p:nvPr/>
        </p:nvSpPr>
        <p:spPr bwMode="auto">
          <a:xfrm rot="0" flipH="0" flipV="0">
            <a:off x="11021517" y="1873245"/>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5682376" name=""/>
          <p:cNvSpPr/>
          <p:nvPr/>
        </p:nvSpPr>
        <p:spPr bwMode="auto">
          <a:xfrm rot="0" flipH="1" flipV="0">
            <a:off x="9234522" y="1177922"/>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9074156" name=""/>
          <p:cNvSpPr txBox="1"/>
          <p:nvPr/>
        </p:nvSpPr>
        <p:spPr bwMode="auto">
          <a:xfrm flipH="0" flipV="0">
            <a:off x="1522800" y="6085584"/>
            <a:ext cx="10185017" cy="42707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defRPr/>
            </a:pPr>
            <a:r>
              <a:rPr lang="de-DE" sz="1100" b="0" i="1" u="none" strike="noStrike" cap="none" spc="0">
                <a:solidFill>
                  <a:schemeClr val="bg1">
                    <a:lumMod val="50000"/>
                  </a:schemeClr>
                </a:solidFill>
                <a:latin typeface="Arial"/>
                <a:ea typeface="Arial"/>
                <a:cs typeface="Arial"/>
              </a:rPr>
              <a:t>Alle grafischen Elemente und Bilder dieser Präsentation wurden innerhalb dieses Dokuments erstellt.</a:t>
            </a:r>
            <a:endParaRPr lang="de-DE" sz="1100" b="0" i="1" u="none" strike="noStrike" cap="none" spc="0">
              <a:solidFill>
                <a:schemeClr val="bg1">
                  <a:lumMod val="50000"/>
                </a:schemeClr>
              </a:solidFill>
              <a:latin typeface="Arial"/>
              <a:cs typeface="Arial"/>
            </a:endParaRPr>
          </a:p>
          <a:p>
            <a:pPr algn="l">
              <a:defRPr/>
            </a:pPr>
            <a:r>
              <a:rPr lang="de-DE" sz="1100" b="0" i="1" u="none" strike="noStrike" cap="none" spc="0">
                <a:solidFill>
                  <a:schemeClr val="bg1">
                    <a:lumMod val="50000"/>
                  </a:schemeClr>
                </a:solidFill>
                <a:latin typeface="Arial"/>
                <a:ea typeface="Arial"/>
                <a:cs typeface="Arial"/>
              </a:rPr>
              <a:t>Probieren Sie es selbst aus!</a:t>
            </a:r>
            <a:endParaRPr sz="1400" b="0" i="1">
              <a:latin typeface="Arial"/>
              <a:cs typeface="Arial"/>
            </a:endParaRPr>
          </a:p>
        </p:txBody>
      </p:sp>
      <p:sp>
        <p:nvSpPr>
          <p:cNvPr id="112259358" name="Title 1"/>
          <p:cNvSpPr>
            <a:spLocks noGrp="1"/>
          </p:cNvSpPr>
          <p:nvPr/>
        </p:nvSpPr>
        <p:spPr bwMode="auto">
          <a:xfrm flipH="0" flipV="0">
            <a:off x="1676395" y="1514106"/>
            <a:ext cx="6747816" cy="1854198"/>
          </a:xfrm>
        </p:spPr>
        <p:txBody>
          <a:bodyPr vertOverflow="overflow" horzOverflow="overflow" vert="horz" wrap="square" lIns="91440" tIns="45720" rIns="91440" bIns="45720" numCol="1" spcCol="0" rtlCol="0" fromWordArt="0" anchor="b" anchorCtr="0" forceAA="0" upright="0" compatLnSpc="0">
            <a:normAutofit fontScale="90000" lnSpcReduction="2000"/>
          </a:bodyPr>
          <a:lstStyle>
            <a:lvl1pPr algn="ctr" defTabSz="914400">
              <a:lnSpc>
                <a:spcPct val="90000"/>
              </a:lnSpc>
              <a:spcBef>
                <a:spcPts val="0"/>
              </a:spcBef>
              <a:buNone/>
              <a:defRPr sz="6000">
                <a:solidFill>
                  <a:schemeClr val="tx1"/>
                </a:solidFill>
                <a:latin typeface="+mj-lt"/>
                <a:ea typeface="+mj-ea"/>
                <a:cs typeface="+mj-cs"/>
              </a:defRPr>
            </a:lvl1pPr>
          </a:lstStyle>
          <a:p>
            <a:pPr algn="l">
              <a:defRPr/>
            </a:pPr>
            <a:r>
              <a:rPr lang="en-US" sz="7200" b="1" i="1" u="none" strike="noStrike" cap="none" spc="0">
                <a:solidFill>
                  <a:schemeClr val="accent6">
                    <a:lumMod val="20000"/>
                    <a:lumOff val="80000"/>
                  </a:schemeClr>
                </a:solidFill>
                <a:latin typeface="Times New Roman"/>
                <a:ea typeface="Times New Roman"/>
                <a:cs typeface="Times New Roman"/>
              </a:rPr>
              <a:t>Präsentations-Editor</a:t>
            </a:r>
            <a:endParaRPr sz="12000">
              <a:solidFill>
                <a:schemeClr val="accent6">
                  <a:lumMod val="20000"/>
                  <a:lumOff val="80000"/>
                </a:schemeClr>
              </a:solidFill>
              <a:latin typeface="Times New Roman"/>
              <a:cs typeface="Times New Roman"/>
            </a:endParaRPr>
          </a:p>
        </p:txBody>
      </p:sp>
      <p:sp>
        <p:nvSpPr>
          <p:cNvPr id="575498954" name="Title 1"/>
          <p:cNvSpPr>
            <a:spLocks noGrp="1"/>
          </p:cNvSpPr>
          <p:nvPr>
            <p:ph type="ctrTitle"/>
          </p:nvPr>
        </p:nvSpPr>
        <p:spPr bwMode="auto">
          <a:xfrm rot="0" flipH="0" flipV="0">
            <a:off x="1676395" y="1552747"/>
            <a:ext cx="5650884" cy="1854198"/>
          </a:xfrm>
        </p:spPr>
        <p:txBody>
          <a:bodyPr vertOverflow="overflow" horzOverflow="overflow" vert="horz" wrap="square" lIns="91440" tIns="45720" rIns="91440" bIns="45720" numCol="1" spcCol="0" rtlCol="0" fromWordArt="0" anchor="b" anchorCtr="0" forceAA="0" upright="0" compatLnSpc="0">
            <a:normAutofit fontScale="90000" lnSpcReduction="2000"/>
          </a:bodyPr>
          <a:lstStyle/>
          <a:p>
            <a:pPr algn="l">
              <a:defRPr/>
            </a:pPr>
            <a:r>
              <a:rPr lang="de-DE" sz="7200" b="1" i="1" u="none" strike="noStrike" cap="none" spc="0">
                <a:solidFill>
                  <a:schemeClr val="tx1"/>
                </a:solidFill>
                <a:latin typeface="Times New Roman"/>
                <a:ea typeface="Times New Roman"/>
                <a:cs typeface="Times New Roman"/>
              </a:rPr>
              <a:t>Präsentations-Editor</a:t>
            </a:r>
            <a:endParaRPr lang="de-DE" sz="7200">
              <a:latin typeface="Times New Roman"/>
              <a:cs typeface="Times New Roman"/>
            </a:endParaRPr>
          </a:p>
        </p:txBody>
      </p:sp>
      <p:sp>
        <p:nvSpPr>
          <p:cNvPr id="184024256" name="Slide Number Placeholder 5"/>
          <p:cNvSpPr>
            <a:spLocks noGrp="1"/>
          </p:cNvSpPr>
          <p:nvPr>
            <p:ph type="sldNum" sz="quarter" idx="12"/>
          </p:nvPr>
        </p:nvSpPr>
        <p:spPr bwMode="auto"/>
        <p:txBody>
          <a:bodyPr/>
          <a:lstStyle/>
          <a:p>
            <a:pPr>
              <a:defRPr/>
            </a:pPr>
            <a:fld id="{2B6F294B-C02D-0C90-9C49-F3DC95B917D1}"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28" presetID="2" presetClass="entr" presetSubtype="2" fill="hold" grpId="0" nodeType="withEffect">
                                  <p:stCondLst>
                                    <p:cond delay="0"/>
                                  </p:stCondLst>
                                  <p:childTnLst>
                                    <p:set>
                                      <p:cBhvr>
                                        <p:cTn id="31" dur="2" fill="hold">
                                          <p:stCondLst>
                                            <p:cond delay="0"/>
                                          </p:stCondLst>
                                        </p:cTn>
                                        <p:tgtEl>
                                          <p:spTgt spid="250098913"/>
                                        </p:tgtEl>
                                        <p:attrNameLst>
                                          <p:attrName>style.visibility</p:attrName>
                                        </p:attrNameLst>
                                      </p:cBhvr>
                                      <p:to>
                                        <p:strVal val="visible"/>
                                      </p:to>
                                    </p:set>
                                    <p:anim calcmode="lin" valueType="num">
                                      <p:cBhvr additive="base">
                                        <p:cTn id="30" dur="1500" fill="hold"/>
                                        <p:tgtEl>
                                          <p:spTgt spid="250098913"/>
                                        </p:tgtEl>
                                        <p:attrNameLst>
                                          <p:attrName>ppt_x</p:attrName>
                                        </p:attrNameLst>
                                      </p:cBhvr>
                                      <p:tavLst>
                                        <p:tav tm="0">
                                          <p:val>
                                            <p:strVal val="1+#ppt_w/2"/>
                                          </p:val>
                                        </p:tav>
                                        <p:tav tm="100000">
                                          <p:val>
                                            <p:strVal val="#ppt_x"/>
                                          </p:val>
                                        </p:tav>
                                      </p:tavLst>
                                    </p:anim>
                                    <p:anim calcmode="lin" valueType="num">
                                      <p:cBhvr additive="base">
                                        <p:cTn id="29" dur="1500" fill="hold"/>
                                        <p:tgtEl>
                                          <p:spTgt spid="25009891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7" dur="2" fill="hold">
                                          <p:stCondLst>
                                            <p:cond delay="0"/>
                                          </p:stCondLst>
                                        </p:cTn>
                                        <p:tgtEl>
                                          <p:spTgt spid="1689729375"/>
                                        </p:tgtEl>
                                        <p:attrNameLst>
                                          <p:attrName>style.visibility</p:attrName>
                                        </p:attrNameLst>
                                      </p:cBhvr>
                                      <p:to>
                                        <p:strVal val="visible"/>
                                      </p:to>
                                    </p:set>
                                    <p:anim calcmode="lin" valueType="num">
                                      <p:cBhvr additive="base">
                                        <p:cTn id="26" dur="1500" fill="hold"/>
                                        <p:tgtEl>
                                          <p:spTgt spid="1689729375"/>
                                        </p:tgtEl>
                                        <p:attrNameLst>
                                          <p:attrName>ppt_x</p:attrName>
                                        </p:attrNameLst>
                                      </p:cBhvr>
                                      <p:tavLst>
                                        <p:tav tm="0">
                                          <p:val>
                                            <p:strVal val="0-#ppt_w/2"/>
                                          </p:val>
                                        </p:tav>
                                        <p:tav tm="100000">
                                          <p:val>
                                            <p:strVal val="#ppt_x"/>
                                          </p:val>
                                        </p:tav>
                                      </p:tavLst>
                                    </p:anim>
                                    <p:anim calcmode="lin" valueType="num">
                                      <p:cBhvr additive="base">
                                        <p:cTn id="25" dur="1500" fill="hold"/>
                                        <p:tgtEl>
                                          <p:spTgt spid="1689729375"/>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0"/>
                                  </p:stCondLst>
                                  <p:childTnLst>
                                    <p:set>
                                      <p:cBhvr>
                                        <p:cTn id="23" dur="3" fill="hold">
                                          <p:stCondLst>
                                            <p:cond delay="0"/>
                                          </p:stCondLst>
                                        </p:cTn>
                                        <p:tgtEl>
                                          <p:spTgt spid="1236065740"/>
                                        </p:tgtEl>
                                        <p:attrNameLst>
                                          <p:attrName>style.visibility</p:attrName>
                                        </p:attrNameLst>
                                      </p:cBhvr>
                                      <p:to>
                                        <p:strVal val="visible"/>
                                      </p:to>
                                    </p:set>
                                    <p:animEffect transition="in" filter="fade">
                                      <p:cBhvr>
                                        <p:cTn id="22" dur="1500"/>
                                        <p:tgtEl>
                                          <p:spTgt spid="1236065740"/>
                                        </p:tgtEl>
                                      </p:cBhvr>
                                    </p:animEffect>
                                  </p:childTnLst>
                                </p:cTn>
                              </p:par>
                              <p:par>
                                <p:cTn id="17" presetID="2" presetClass="entr" presetSubtype="1" fill="hold" grpId="0" nodeType="withEffect">
                                  <p:stCondLst>
                                    <p:cond delay="0"/>
                                  </p:stCondLst>
                                  <p:childTnLst>
                                    <p:set>
                                      <p:cBhvr>
                                        <p:cTn id="20" dur="1" fill="hold">
                                          <p:stCondLst>
                                            <p:cond delay="0"/>
                                          </p:stCondLst>
                                        </p:cTn>
                                        <p:tgtEl>
                                          <p:spTgt spid="575498954"/>
                                        </p:tgtEl>
                                        <p:attrNameLst>
                                          <p:attrName>style.visibility</p:attrName>
                                        </p:attrNameLst>
                                      </p:cBhvr>
                                      <p:to>
                                        <p:strVal val="visible"/>
                                      </p:to>
                                    </p:set>
                                    <p:anim calcmode="lin" valueType="num">
                                      <p:cBhvr additive="base">
                                        <p:cTn id="19" dur="1000" fill="hold"/>
                                        <p:tgtEl>
                                          <p:spTgt spid="575498954"/>
                                        </p:tgtEl>
                                        <p:attrNameLst>
                                          <p:attrName>ppt_x</p:attrName>
                                        </p:attrNameLst>
                                      </p:cBhvr>
                                      <p:tavLst>
                                        <p:tav tm="0">
                                          <p:val>
                                            <p:strVal val="#ppt_x"/>
                                          </p:val>
                                        </p:tav>
                                        <p:tav tm="100000">
                                          <p:val>
                                            <p:strVal val="#ppt_x"/>
                                          </p:val>
                                        </p:tav>
                                      </p:tavLst>
                                    </p:anim>
                                    <p:anim calcmode="lin" valueType="num">
                                      <p:cBhvr additive="base">
                                        <p:cTn id="18" dur="1000" fill="hold"/>
                                        <p:tgtEl>
                                          <p:spTgt spid="575498954"/>
                                        </p:tgtEl>
                                        <p:attrNameLst>
                                          <p:attrName>ppt_y</p:attrName>
                                        </p:attrNameLst>
                                      </p:cBhvr>
                                      <p:tavLst>
                                        <p:tav tm="0">
                                          <p:val>
                                            <p:strVal val="0-#ppt_h/2"/>
                                          </p:val>
                                        </p:tav>
                                        <p:tav tm="100000">
                                          <p:val>
                                            <p:strVal val="#ppt_y"/>
                                          </p:val>
                                        </p:tav>
                                      </p:tavLst>
                                    </p:anim>
                                  </p:childTnLst>
                                </p:cTn>
                              </p:par>
                              <p:par>
                                <p:cTn id="14" presetID="10" presetClass="entr" presetSubtype="0" fill="hold" grpId="0" nodeType="withEffect">
                                  <p:stCondLst>
                                    <p:cond delay="0"/>
                                  </p:stCondLst>
                                  <p:childTnLst>
                                    <p:set>
                                      <p:cBhvr>
                                        <p:cTn id="16" dur="3" fill="hold">
                                          <p:stCondLst>
                                            <p:cond delay="0"/>
                                          </p:stCondLst>
                                        </p:cTn>
                                        <p:tgtEl>
                                          <p:spTgt spid="112259358"/>
                                        </p:tgtEl>
                                        <p:attrNameLst>
                                          <p:attrName>style.visibility</p:attrName>
                                        </p:attrNameLst>
                                      </p:cBhvr>
                                      <p:to>
                                        <p:strVal val="visible"/>
                                      </p:to>
                                    </p:set>
                                    <p:animEffect transition="in" filter="fade">
                                      <p:cBhvr>
                                        <p:cTn id="15" dur="2000"/>
                                        <p:tgtEl>
                                          <p:spTgt spid="112259358"/>
                                        </p:tgtEl>
                                      </p:cBhvr>
                                    </p:animEffect>
                                  </p:childTnLst>
                                </p:cTn>
                              </p:par>
                              <p:par>
                                <p:cTn id="9" presetID="45" presetClass="entr" presetSubtype="0" fill="hold" grpId="0" nodeType="withEffect">
                                  <p:stCondLst>
                                    <p:cond delay="0"/>
                                  </p:stCondLst>
                                  <p:childTnLst>
                                    <p:set>
                                      <p:cBhvr>
                                        <p:cTn id="13" dur="3" fill="hold">
                                          <p:stCondLst>
                                            <p:cond delay="0"/>
                                          </p:stCondLst>
                                        </p:cTn>
                                        <p:tgtEl>
                                          <p:spTgt spid="55682376"/>
                                        </p:tgtEl>
                                        <p:attrNameLst>
                                          <p:attrName>style.visibility</p:attrName>
                                        </p:attrNameLst>
                                      </p:cBhvr>
                                      <p:to>
                                        <p:strVal val="visible"/>
                                      </p:to>
                                    </p:set>
                                    <p:animEffect transition="in" filter="fade">
                                      <p:cBhvr>
                                        <p:cTn id="12" dur="2000"/>
                                        <p:tgtEl>
                                          <p:spTgt spid="55682376"/>
                                        </p:tgtEl>
                                      </p:cBhvr>
                                    </p:animEffect>
                                    <p:anim calcmode="lin" valueType="num">
                                      <p:cBhvr>
                                        <p:cTn id="11" dur="2000" fill="hold"/>
                                        <p:tgtEl>
                                          <p:spTgt spid="55682376"/>
                                        </p:tgtEl>
                                        <p:attrNameLst>
                                          <p:attrName>ppt_w</p:attrName>
                                        </p:attrNameLst>
                                      </p:cBhvr>
                                      <p:tavLst>
                                        <p:tav tm="0" fmla="#ppt_w*sin(2.5*pi*$)">
                                          <p:val>
                                            <p:fltVal val="0"/>
                                          </p:val>
                                        </p:tav>
                                        <p:tav tm="100000">
                                          <p:val>
                                            <p:fltVal val="1"/>
                                          </p:val>
                                        </p:tav>
                                      </p:tavLst>
                                    </p:anim>
                                    <p:anim calcmode="lin" valueType="num">
                                      <p:cBhvr>
                                        <p:cTn id="10" dur="2000" fill="hold"/>
                                        <p:tgtEl>
                                          <p:spTgt spid="55682376"/>
                                        </p:tgtEl>
                                        <p:attrNameLst>
                                          <p:attrName>ppt_h</p:attrName>
                                        </p:attrNameLst>
                                      </p:cBhvr>
                                      <p:tavLst>
                                        <p:tav tm="0">
                                          <p:val>
                                            <p:strVal val="#ppt_h"/>
                                          </p:val>
                                        </p:tav>
                                        <p:tav tm="100000">
                                          <p:val>
                                            <p:strVal val="#ppt_h"/>
                                          </p:val>
                                        </p:tav>
                                      </p:tavLst>
                                    </p:anim>
                                  </p:childTnLst>
                                </p:cTn>
                              </p:par>
                              <p:par>
                                <p:cTn id="7" presetID="8" presetClass="emph" presetSubtype="0" fill="hold" grpId="0" nodeType="withEffect">
                                  <p:stCondLst>
                                    <p:cond delay="0"/>
                                  </p:stCondLst>
                                  <p:childTnLst>
                                    <p:animRot by="21600000">
                                      <p:cBhvr>
                                        <p:cTn id="8" dur="2000" fill="hold"/>
                                        <p:tgtEl>
                                          <p:spTgt spid="902160231"/>
                                        </p:tgtEl>
                                        <p:attrNameLst>
                                          <p:attrName>r</p:attrName>
                                        </p:attrNameLst>
                                      </p:cBhvr>
                                    </p:animRot>
                                  </p:childTnLst>
                                </p:cTn>
                              </p:par>
                              <p:par>
                                <p:cTn id="5"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127407717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117188041"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90859803"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61430328"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16881445" name="Slide title"/>
          <p:cNvSpPr>
            <a:spLocks noGrp="1"/>
          </p:cNvSpPr>
          <p:nvPr>
            <p:ph type="title"/>
          </p:nvPr>
        </p:nvSpPr>
        <p:spPr bwMode="auto">
          <a:xfrm rot="0" flipH="0" flipV="0">
            <a:off x="1522800" y="694800"/>
            <a:ext cx="7253322" cy="1496419"/>
          </a:xfrm>
        </p:spPr>
        <p:txBody>
          <a:bodyPr/>
          <a:lstStyle/>
          <a:p>
            <a:pPr>
              <a:defRPr/>
            </a:pPr>
            <a:r>
              <a:rPr lang="de-DE" sz="3200" b="1" i="1" u="none" strike="noStrike" cap="none" spc="0">
                <a:solidFill>
                  <a:srgbClr val="5982DB"/>
                </a:solidFill>
                <a:latin typeface="Arial"/>
                <a:ea typeface="Arial"/>
                <a:cs typeface="Arial"/>
              </a:rPr>
              <a:t>Was sind</a:t>
            </a:r>
            <a:r>
              <a:rPr lang="de-DE" sz="3200" b="1" i="1" u="none" strike="noStrike" cap="none" spc="0">
                <a:solidFill>
                  <a:srgbClr val="0A1429"/>
                </a:solidFill>
                <a:latin typeface="Arial"/>
                <a:ea typeface="Arial"/>
                <a:cs typeface="Arial"/>
              </a:rPr>
              <a:t> </a:t>
            </a:r>
            <a:br>
              <a:rPr lang="de-DE" sz="3200" b="1" i="1">
                <a:latin typeface="Arial"/>
                <a:ea typeface="Arial"/>
                <a:cs typeface="Arial"/>
              </a:rPr>
            </a:br>
            <a:r>
              <a:rPr lang="de-DE" sz="3200" b="1" i="1" u="none" strike="noStrike" cap="none" spc="0">
                <a:solidFill>
                  <a:srgbClr val="0A1429"/>
                </a:solidFill>
                <a:latin typeface="Arial"/>
                <a:ea typeface="Arial"/>
                <a:cs typeface="Arial"/>
              </a:rPr>
              <a:t>Präsentationseditoren</a:t>
            </a:r>
            <a:r>
              <a:rPr lang="de-DE" sz="3200" b="1" i="1" u="none" strike="noStrike" cap="none" spc="0">
                <a:solidFill>
                  <a:srgbClr val="0A1429"/>
                </a:solidFill>
                <a:latin typeface="Arial"/>
                <a:ea typeface="Arial"/>
                <a:cs typeface="Arial"/>
              </a:rPr>
              <a:t>?</a:t>
            </a:r>
            <a:endParaRPr sz="3200">
              <a:latin typeface="Arial"/>
              <a:cs typeface="Arial"/>
            </a:endParaRPr>
          </a:p>
        </p:txBody>
      </p:sp>
      <p:sp>
        <p:nvSpPr>
          <p:cNvPr id="1294772021" name="Slide text"/>
          <p:cNvSpPr>
            <a:spLocks noGrp="1"/>
          </p:cNvSpPr>
          <p:nvPr>
            <p:ph idx="1"/>
          </p:nvPr>
        </p:nvSpPr>
        <p:spPr bwMode="auto">
          <a:xfrm rot="0" flipH="0" flipV="0">
            <a:off x="1602174" y="2289600"/>
            <a:ext cx="5971823" cy="4219200"/>
          </a:xfrm>
        </p:spPr>
        <p:txBody>
          <a:bodyPr/>
          <a:lstStyle/>
          <a:p>
            <a:pPr indent="-288000" algn="l" defTabSz="914400">
              <a:lnSpc>
                <a:spcPct val="114999"/>
              </a:lnSpc>
              <a:spcBef>
                <a:spcPts val="999"/>
              </a:spcBef>
              <a:spcAft>
                <a:spcPts val="0"/>
              </a:spcAft>
              <a:buFont typeface="Courier New"/>
              <a:buChar char="o"/>
              <a:defRPr/>
            </a:pPr>
            <a:r>
              <a:rPr lang="de-DE" sz="1600" b="1" i="0" u="none" strike="noStrike" cap="none" spc="0">
                <a:solidFill>
                  <a:srgbClr val="5982DB"/>
                </a:solidFill>
                <a:latin typeface="Arial"/>
                <a:ea typeface="Arial"/>
                <a:cs typeface="Arial"/>
              </a:rPr>
              <a:t>Präsentationseditoren</a:t>
            </a:r>
            <a:r>
              <a:rPr lang="de-DE" sz="1600" b="0" i="0" u="none" strike="noStrike" cap="none" spc="0">
                <a:solidFill>
                  <a:schemeClr val="tx1"/>
                </a:solidFill>
                <a:latin typeface="Arial"/>
                <a:ea typeface="Arial"/>
                <a:cs typeface="Arial"/>
              </a:rPr>
              <a:t> a</a:t>
            </a:r>
            <a:r>
              <a:rPr lang="de-DE" sz="1600" b="0" i="0" u="none" strike="noStrike" cap="none" spc="0">
                <a:solidFill>
                  <a:schemeClr val="tx1"/>
                </a:solidFill>
                <a:latin typeface="Arial"/>
                <a:ea typeface="Arial"/>
                <a:cs typeface="Arial"/>
              </a:rPr>
              <a:t>sind spezielle Programme zum Erstellen und Bearbeiten von Folien, mit denen Informationen übersichtlich und optisch ansprechend präsentiert werden. Das Hauptziel dieser Tools ist die Vermittlung von Ideen und Daten an ein Publikum.</a:t>
            </a:r>
            <a:endParaRPr sz="1600" b="0" i="0" u="none" strike="noStrike" cap="none" spc="0">
              <a:solidFill>
                <a:schemeClr val="tx1"/>
              </a:solidFill>
              <a:latin typeface="Arial"/>
              <a:cs typeface="Arial"/>
            </a:endParaRPr>
          </a:p>
        </p:txBody>
      </p:sp>
      <p:sp>
        <p:nvSpPr>
          <p:cNvPr id="1862685998" name="Slide title"/>
          <p:cNvSpPr>
            <a:spLocks noGrp="1"/>
          </p:cNvSpPr>
          <p:nvPr/>
        </p:nvSpPr>
        <p:spPr bwMode="auto">
          <a:xfrm rot="10799989" flipH="0" flipV="0">
            <a:off x="7768800" y="1382400"/>
            <a:ext cx="3821154" cy="3821154"/>
          </a:xfrm>
        </p:spPr>
        <p:txBody>
          <a:bodyPr vertOverflow="overflow" horzOverflow="overflow" vert="horz" wrap="square" lIns="91440" tIns="45720" rIns="91440" bIns="45720" numCol="1" spcCol="0" rtlCol="0" fromWordArt="0" anchor="ctr" anchorCtr="0" forceAA="0" upright="0" compatLnSpc="0">
            <a:prstTxWarp prst="textCirclePour">
              <a:avLst>
                <a:gd name="adj1" fmla="val 11252402"/>
                <a:gd name="adj2" fmla="val 21874"/>
              </a:avLst>
            </a:prstTxWarp>
            <a:normAutofit/>
          </a:bodyPr>
          <a:lstStyle>
            <a:lvl1pPr algn="l" defTabSz="914400">
              <a:lnSpc>
                <a:spcPct val="90000"/>
              </a:lnSpc>
              <a:spcBef>
                <a:spcPts val="0"/>
              </a:spcBef>
              <a:buNone/>
              <a:defRPr sz="4400">
                <a:solidFill>
                  <a:schemeClr val="tx1"/>
                </a:solidFill>
                <a:latin typeface="+mj-lt"/>
                <a:ea typeface="+mj-ea"/>
                <a:cs typeface="+mj-cs"/>
              </a:defRPr>
            </a:lvl1pPr>
          </a:lstStyle>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Was sind</a:t>
            </a:r>
            <a:endPar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endParaRPr>
          </a:p>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 Präsentations-</a:t>
            </a:r>
            <a:endPar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endParaRPr>
          </a:p>
          <a:p>
            <a:pPr>
              <a:defRPr/>
            </a:pPr>
            <a:r>
              <a:rPr lang="en-US"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imes New Roman"/>
                <a:ea typeface="Times New Roman"/>
                <a:cs typeface="Times New Roman"/>
              </a:rPr>
              <a:t>Editoren?</a:t>
            </a:r>
            <a:endParaRPr sz="2600">
              <a:latin typeface="Times New Roman"/>
              <a:cs typeface="Times New Roman"/>
            </a:endParaRPr>
          </a:p>
        </p:txBody>
      </p:sp>
      <p:grpSp>
        <p:nvGrpSpPr>
          <p:cNvPr id="1673778971" name=""/>
          <p:cNvGrpSpPr/>
          <p:nvPr/>
        </p:nvGrpSpPr>
        <p:grpSpPr bwMode="auto">
          <a:xfrm>
            <a:off x="1816152" y="4723909"/>
            <a:ext cx="5439694" cy="1473712"/>
            <a:chOff x="0" y="0"/>
            <a:chExt cx="5439694" cy="1473712"/>
          </a:xfrm>
        </p:grpSpPr>
        <p:cxnSp>
          <p:nvCxnSpPr>
            <p:cNvPr id="1817062154" name=""/>
            <p:cNvCxnSpPr/>
            <p:nvPr/>
          </p:nvCxnSpPr>
          <p:spPr bwMode="auto">
            <a:xfrm rot="5399976" flipH="0" flipV="0">
              <a:off x="2719847" y="-1246133"/>
              <a:ext cx="0" cy="5439694"/>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474396542" name=""/>
            <p:cNvGrpSpPr/>
            <p:nvPr/>
          </p:nvGrpSpPr>
          <p:grpSpPr bwMode="auto">
            <a:xfrm>
              <a:off x="1961592" y="0"/>
              <a:ext cx="1516507" cy="1456000"/>
              <a:chOff x="0" y="0"/>
              <a:chExt cx="1516507" cy="1456000"/>
            </a:xfrm>
          </p:grpSpPr>
          <p:grpSp>
            <p:nvGrpSpPr>
              <p:cNvPr id="1926126240" name=""/>
              <p:cNvGrpSpPr/>
              <p:nvPr/>
            </p:nvGrpSpPr>
            <p:grpSpPr bwMode="auto">
              <a:xfrm rot="0" flipH="0" flipV="0">
                <a:off x="0" y="122197"/>
                <a:ext cx="1516507" cy="1019930"/>
                <a:chOff x="0" y="0"/>
                <a:chExt cx="1516507" cy="1019930"/>
              </a:xfrm>
            </p:grpSpPr>
            <p:sp>
              <p:nvSpPr>
                <p:cNvPr id="304069585" name=""/>
                <p:cNvSpPr/>
                <p:nvPr/>
              </p:nvSpPr>
              <p:spPr bwMode="auto">
                <a:xfrm flipH="0" flipV="0">
                  <a:off x="91936" y="107860"/>
                  <a:ext cx="1331929" cy="804208"/>
                </a:xfrm>
                <a:prstGeom prst="rect">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012897872" name=""/>
                <p:cNvGrpSpPr/>
                <p:nvPr/>
              </p:nvGrpSpPr>
              <p:grpSpPr bwMode="auto">
                <a:xfrm flipH="0" flipV="0">
                  <a:off x="0" y="0"/>
                  <a:ext cx="1516507" cy="1019930"/>
                  <a:chOff x="0" y="0"/>
                  <a:chExt cx="1516507" cy="1019930"/>
                </a:xfrm>
              </p:grpSpPr>
              <p:sp>
                <p:nvSpPr>
                  <p:cNvPr id="905726343" name=""/>
                  <p:cNvSpPr/>
                  <p:nvPr/>
                </p:nvSpPr>
                <p:spPr bwMode="auto">
                  <a:xfrm flipH="0" flipV="0">
                    <a:off x="0" y="0"/>
                    <a:ext cx="1516507"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29072708" name=""/>
                  <p:cNvSpPr/>
                  <p:nvPr/>
                </p:nvSpPr>
                <p:spPr bwMode="auto">
                  <a:xfrm flipH="0" flipV="0">
                    <a:off x="0" y="912069"/>
                    <a:ext cx="1516506"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310762383" name=""/>
              <p:cNvGrpSpPr/>
              <p:nvPr/>
            </p:nvGrpSpPr>
            <p:grpSpPr bwMode="auto">
              <a:xfrm rot="0" flipH="0" flipV="0">
                <a:off x="336486" y="0"/>
                <a:ext cx="843533" cy="1456000"/>
                <a:chOff x="0" y="0"/>
                <a:chExt cx="843533" cy="1456000"/>
              </a:xfrm>
            </p:grpSpPr>
            <p:sp>
              <p:nvSpPr>
                <p:cNvPr id="515281582" name=""/>
                <p:cNvSpPr/>
                <p:nvPr/>
              </p:nvSpPr>
              <p:spPr bwMode="auto">
                <a:xfrm flipH="0" flipV="0">
                  <a:off x="120971" y="0"/>
                  <a:ext cx="601589" cy="122197"/>
                </a:xfrm>
                <a:prstGeom prst="round2SameRect">
                  <a:avLst>
                    <a:gd name="adj1" fmla="val 16667"/>
                    <a:gd name="adj2" fmla="val 0"/>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732377807" name=""/>
                <p:cNvGrpSpPr/>
                <p:nvPr/>
              </p:nvGrpSpPr>
              <p:grpSpPr bwMode="auto">
                <a:xfrm flipH="0" flipV="0">
                  <a:off x="0" y="1142127"/>
                  <a:ext cx="843533" cy="313872"/>
                  <a:chOff x="0" y="0"/>
                  <a:chExt cx="843533" cy="313872"/>
                </a:xfrm>
              </p:grpSpPr>
              <p:sp>
                <p:nvSpPr>
                  <p:cNvPr id="457336533" name=""/>
                  <p:cNvSpPr/>
                  <p:nvPr/>
                </p:nvSpPr>
                <p:spPr bwMode="auto">
                  <a:xfrm rot="0" flipH="0" flipV="0">
                    <a:off x="0"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128995429" name=""/>
                  <p:cNvSpPr/>
                  <p:nvPr/>
                </p:nvSpPr>
                <p:spPr bwMode="auto">
                  <a:xfrm rot="0" flipH="1" flipV="0">
                    <a:off x="421766"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103367793" name=""/>
              <p:cNvGrpSpPr/>
              <p:nvPr/>
            </p:nvGrpSpPr>
            <p:grpSpPr bwMode="auto">
              <a:xfrm rot="0" flipH="0" flipV="0">
                <a:off x="146561" y="306025"/>
                <a:ext cx="1173457" cy="652274"/>
                <a:chOff x="0" y="0"/>
                <a:chExt cx="1173457" cy="652274"/>
              </a:xfrm>
            </p:grpSpPr>
            <p:grpSp>
              <p:nvGrpSpPr>
                <p:cNvPr id="167711585" name=""/>
                <p:cNvGrpSpPr/>
                <p:nvPr/>
              </p:nvGrpSpPr>
              <p:grpSpPr bwMode="auto">
                <a:xfrm rot="0" flipH="0" flipV="0">
                  <a:off x="0" y="0"/>
                  <a:ext cx="652274" cy="652274"/>
                  <a:chOff x="0" y="0"/>
                  <a:chExt cx="652274" cy="652274"/>
                </a:xfrm>
              </p:grpSpPr>
              <p:sp>
                <p:nvSpPr>
                  <p:cNvPr id="2088299765" name=""/>
                  <p:cNvSpPr/>
                  <p:nvPr/>
                </p:nvSpPr>
                <p:spPr bwMode="auto">
                  <a:xfrm rot="0" flipH="0" flipV="0">
                    <a:off x="52413" y="52413"/>
                    <a:ext cx="547446" cy="547446"/>
                  </a:xfrm>
                  <a:prstGeom prst="pie">
                    <a:avLst>
                      <a:gd name="adj1" fmla="val 0"/>
                      <a:gd name="adj2" fmla="val 16200000"/>
                    </a:avLst>
                  </a:prstGeom>
                  <a:no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19238493" name=""/>
                  <p:cNvSpPr/>
                  <p:nvPr/>
                </p:nvSpPr>
                <p:spPr bwMode="auto">
                  <a:xfrm rot="0" flipH="1" flipV="0">
                    <a:off x="0" y="0"/>
                    <a:ext cx="652274" cy="652274"/>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1766008602" name=""/>
                <p:cNvSpPr/>
                <p:nvPr/>
              </p:nvSpPr>
              <p:spPr bwMode="auto">
                <a:xfrm rot="0" flipH="0" flipV="0">
                  <a:off x="900539" y="526165"/>
                  <a:ext cx="272918"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1475907028" name=""/>
                <p:cNvGrpSpPr/>
                <p:nvPr/>
              </p:nvGrpSpPr>
              <p:grpSpPr bwMode="auto">
                <a:xfrm flipH="0" flipV="0">
                  <a:off x="721286" y="60101"/>
                  <a:ext cx="452171" cy="342905"/>
                  <a:chOff x="0" y="0"/>
                  <a:chExt cx="452171" cy="342905"/>
                </a:xfrm>
              </p:grpSpPr>
              <p:sp>
                <p:nvSpPr>
                  <p:cNvPr id="1449001382" name=""/>
                  <p:cNvSpPr/>
                  <p:nvPr/>
                </p:nvSpPr>
                <p:spPr bwMode="auto">
                  <a:xfrm rot="0" flipH="0" flipV="0">
                    <a:off x="0" y="0"/>
                    <a:ext cx="452171"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49378041" name=""/>
                  <p:cNvSpPr/>
                  <p:nvPr/>
                </p:nvSpPr>
                <p:spPr bwMode="auto">
                  <a:xfrm rot="0" flipH="0" flipV="0">
                    <a:off x="0" y="102269"/>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13446831" name=""/>
                  <p:cNvSpPr/>
                  <p:nvPr/>
                </p:nvSpPr>
                <p:spPr bwMode="auto">
                  <a:xfrm rot="0" flipH="0" flipV="0">
                    <a:off x="0" y="20454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483264790" name=""/>
                  <p:cNvSpPr/>
                  <p:nvPr/>
                </p:nvSpPr>
                <p:spPr bwMode="auto">
                  <a:xfrm rot="0" flipH="0" flipV="0">
                    <a:off x="0" y="30681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sp>
        <p:nvSpPr>
          <p:cNvPr id="1339589984" name="Slide Number Placeholder 5"/>
          <p:cNvSpPr>
            <a:spLocks noGrp="1"/>
          </p:cNvSpPr>
          <p:nvPr>
            <p:ph type="sldNum" sz="quarter" idx="12"/>
          </p:nvPr>
        </p:nvSpPr>
        <p:spPr bwMode="auto"/>
        <p:txBody>
          <a:bodyPr/>
          <a:lstStyle/>
          <a:p>
            <a:pPr>
              <a:defRPr/>
            </a:pPr>
            <a:fld id="{4AEE326F-F26F-6179-88A4-44D85268277E}"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4" presetID="8" presetClass="emph" presetSubtype="0" fill="hold" grpId="0" nodeType="withEffect">
                                  <p:stCondLst>
                                    <p:cond delay="0"/>
                                  </p:stCondLst>
                                  <p:childTnLst>
                                    <p:animRot by="21600000">
                                      <p:cBhvr>
                                        <p:cTn id="15" dur="3000" fill="hold"/>
                                        <p:tgtEl>
                                          <p:spTgt spid="1862685998"/>
                                        </p:tgtEl>
                                        <p:attrNameLst>
                                          <p:attrName>r</p:attrName>
                                        </p:attrNameLst>
                                      </p:cBhvr>
                                    </p:animRot>
                                  </p:childTnLst>
                                </p:cTn>
                              </p:par>
                              <p:par>
                                <p:cTn id="12" presetID="8" presetClass="emph" presetSubtype="0" fill="hold" grpId="0" nodeType="withEffect">
                                  <p:stCondLst>
                                    <p:cond delay="0"/>
                                  </p:stCondLst>
                                  <p:childTnLst>
                                    <p:animRot by="21600000">
                                      <p:cBhvr>
                                        <p:cTn id="13" dur="2000" fill="hold"/>
                                        <p:tgtEl>
                                          <p:spTgt spid="1390859803"/>
                                        </p:tgtEl>
                                        <p:attrNameLst>
                                          <p:attrName>r</p:attrName>
                                        </p:attrNameLst>
                                      </p:cBhvr>
                                    </p:animRot>
                                  </p:childTnLst>
                                </p:cTn>
                              </p:par>
                              <p:par>
                                <p:cTn id="10"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1" dur="2000" fill="hold"/>
                                        <p:tgtEl>
                                          <p:spTgt spid="2117188041"/>
                                        </p:tgtEl>
                                        <p:attrNameLst>
                                          <p:attrName>ppt_x</p:attrName>
                                          <p:attrName>ppt_y</p:attrName>
                                        </p:attrNameLst>
                                      </p:cBhvr>
                                    </p:animMotion>
                                  </p:childTnLst>
                                </p:cTn>
                              </p:par>
                              <p:par>
                                <p:cTn id="5" presetID="45" presetClass="entr" presetSubtype="0" fill="hold" grpId="0" nodeType="withEffect">
                                  <p:stCondLst>
                                    <p:cond delay="0"/>
                                  </p:stCondLst>
                                  <p:childTnLst>
                                    <p:set>
                                      <p:cBhvr>
                                        <p:cTn id="9" dur="1" fill="hold">
                                          <p:stCondLst>
                                            <p:cond delay="0"/>
                                          </p:stCondLst>
                                        </p:cTn>
                                        <p:tgtEl>
                                          <p:spTgt spid="661430328"/>
                                        </p:tgtEl>
                                        <p:attrNameLst>
                                          <p:attrName>style.visibility</p:attrName>
                                        </p:attrNameLst>
                                      </p:cBhvr>
                                      <p:to>
                                        <p:strVal val="visible"/>
                                      </p:to>
                                    </p:set>
                                    <p:animEffect transition="in" filter="fade">
                                      <p:cBhvr>
                                        <p:cTn id="8" dur="2000"/>
                                        <p:tgtEl>
                                          <p:spTgt spid="661430328"/>
                                        </p:tgtEl>
                                      </p:cBhvr>
                                    </p:animEffect>
                                    <p:anim calcmode="lin" valueType="num">
                                      <p:cBhvr>
                                        <p:cTn id="7" dur="2000" fill="hold"/>
                                        <p:tgtEl>
                                          <p:spTgt spid="661430328"/>
                                        </p:tgtEl>
                                        <p:attrNameLst>
                                          <p:attrName>ppt_w</p:attrName>
                                        </p:attrNameLst>
                                      </p:cBhvr>
                                      <p:tavLst>
                                        <p:tav tm="0" fmla="#ppt_w*sin(2.5*pi*$)">
                                          <p:val>
                                            <p:fltVal val="0"/>
                                          </p:val>
                                        </p:tav>
                                        <p:tav tm="100000">
                                          <p:val>
                                            <p:fltVal val="1"/>
                                          </p:val>
                                        </p:tav>
                                      </p:tavLst>
                                    </p:anim>
                                    <p:anim calcmode="lin" valueType="num">
                                      <p:cBhvr>
                                        <p:cTn id="6" dur="2000" fill="hold"/>
                                        <p:tgtEl>
                                          <p:spTgt spid="6614303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31550828"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13361385"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99787974" name=""/>
          <p:cNvSpPr/>
          <p:nvPr/>
        </p:nvSpPr>
        <p:spPr bwMode="auto">
          <a:xfrm rot="0" flipH="1" flipV="0">
            <a:off x="9179304" y="1260748"/>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4676207" name="Slide title"/>
          <p:cNvSpPr>
            <a:spLocks noGrp="1"/>
          </p:cNvSpPr>
          <p:nvPr>
            <p:ph type="title"/>
          </p:nvPr>
        </p:nvSpPr>
        <p:spPr bwMode="auto">
          <a:xfrm rot="0" flipH="0" flipV="0">
            <a:off x="1522800" y="694800"/>
            <a:ext cx="7605751" cy="1496418"/>
          </a:xfrm>
        </p:spPr>
        <p:txBody>
          <a:bodyPr/>
          <a:lstStyle/>
          <a:p>
            <a:pPr>
              <a:defRPr/>
            </a:pPr>
            <a:r>
              <a:rPr lang="de-DE" sz="3200" b="1" i="1" u="none" strike="noStrike" cap="none" spc="0">
                <a:solidFill>
                  <a:srgbClr val="5982DB"/>
                </a:solidFill>
                <a:latin typeface="Arial"/>
                <a:ea typeface="Arial"/>
                <a:cs typeface="Arial"/>
              </a:rPr>
              <a:t>Was sind Präsentationen</a:t>
            </a:r>
            <a:r>
              <a:rPr lang="de-DE" sz="3200" b="1" i="1" u="none" strike="noStrike" cap="none" spc="0">
                <a:solidFill>
                  <a:schemeClr val="accent6"/>
                </a:solidFill>
                <a:latin typeface="Arial"/>
                <a:ea typeface="Arial"/>
                <a:cs typeface="Arial"/>
              </a:rPr>
              <a:t> </a:t>
            </a:r>
            <a:br>
              <a:rPr lang="de-DE" sz="3200" b="1" i="1">
                <a:latin typeface="Arial"/>
                <a:ea typeface="Arial"/>
                <a:cs typeface="Arial"/>
              </a:rPr>
            </a:br>
            <a:r>
              <a:rPr lang="de-DE" sz="3200" b="1" i="1" u="none" strike="noStrike" cap="none" spc="0">
                <a:solidFill>
                  <a:srgbClr val="0A1429"/>
                </a:solidFill>
                <a:latin typeface="Arial"/>
                <a:ea typeface="Arial"/>
                <a:cs typeface="Arial"/>
              </a:rPr>
              <a:t>in Editoren</a:t>
            </a:r>
            <a:r>
              <a:rPr lang="de-DE" sz="3200" b="1" i="1" u="none" strike="noStrike" cap="none" spc="0">
                <a:solidFill>
                  <a:srgbClr val="0A1429"/>
                </a:solidFill>
                <a:latin typeface="Arial"/>
                <a:ea typeface="Arial"/>
                <a:cs typeface="Arial"/>
              </a:rPr>
              <a:t>?</a:t>
            </a:r>
            <a:endParaRPr lang="de-DE">
              <a:latin typeface="Arial"/>
              <a:cs typeface="Arial"/>
            </a:endParaRPr>
          </a:p>
        </p:txBody>
      </p:sp>
      <p:sp>
        <p:nvSpPr>
          <p:cNvPr id="972484028" name="Slide text"/>
          <p:cNvSpPr>
            <a:spLocks noGrp="1"/>
          </p:cNvSpPr>
          <p:nvPr/>
        </p:nvSpPr>
        <p:spPr bwMode="auto">
          <a:xfrm rot="0" flipH="0" flipV="0">
            <a:off x="1522800" y="2289600"/>
            <a:ext cx="5256250" cy="4219682"/>
          </a:xfrm>
        </p:spPr>
        <p:txBody>
          <a:bodyPr vert="horz" lIns="91440" tIns="45720" rIns="91440" bIns="45720" rtlCol="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indent="-288000" algn="l">
              <a:lnSpc>
                <a:spcPct val="114999"/>
              </a:lnSpc>
              <a:buFont typeface="Courier New"/>
              <a:buChar char="o"/>
              <a:defRPr/>
            </a:pPr>
            <a:r>
              <a:rPr lang="de-DE" sz="1600" b="1" i="0" u="none" strike="noStrike" cap="none" spc="0">
                <a:solidFill>
                  <a:srgbClr val="5982DB"/>
                </a:solidFill>
                <a:latin typeface="Arial"/>
                <a:ea typeface="Arial"/>
                <a:cs typeface="Arial"/>
              </a:rPr>
              <a:t>Präsentationen in Editoren</a:t>
            </a:r>
            <a:r>
              <a:rPr lang="de-DE" sz="1600" b="0" i="0" u="none" strike="noStrike" cap="none" spc="0">
                <a:solidFill>
                  <a:schemeClr val="tx1"/>
                </a:solidFill>
                <a:latin typeface="Arial"/>
                <a:ea typeface="Arial"/>
                <a:cs typeface="Arial"/>
              </a:rPr>
              <a:t> s</a:t>
            </a:r>
            <a:r>
              <a:rPr lang="de-DE" sz="1600" b="0" i="0" u="none" strike="noStrike" cap="none" spc="0">
                <a:solidFill>
                  <a:schemeClr val="tx1"/>
                </a:solidFill>
                <a:latin typeface="Arial"/>
                <a:ea typeface="Arial"/>
                <a:cs typeface="Arial"/>
              </a:rPr>
              <a:t>ind eine Sammlung von Folien mit Text, Bildern, Grafiken, Animationen und Videos, die die wichtigsten Punkte eines Berichts oder Vortrags vermitteln. Sie eignen sich für Schulungszwecke, Geschäftstreffen, Konferenzen oder andere Veranstaltungen, bei denen eine visuelle Darstellung von Informationen erforderlich ist.</a:t>
            </a:r>
            <a:endParaRPr sz="1600">
              <a:latin typeface="Arial"/>
              <a:cs typeface="Arial"/>
            </a:endParaRPr>
          </a:p>
        </p:txBody>
      </p:sp>
      <p:grpSp>
        <p:nvGrpSpPr>
          <p:cNvPr id="623204333" name=""/>
          <p:cNvGrpSpPr/>
          <p:nvPr/>
        </p:nvGrpSpPr>
        <p:grpSpPr bwMode="auto">
          <a:xfrm rot="20824252" flipH="0" flipV="0">
            <a:off x="8232458" y="1554395"/>
            <a:ext cx="3165805" cy="1921665"/>
            <a:chOff x="0" y="0"/>
            <a:chExt cx="3165805" cy="1921665"/>
          </a:xfrm>
        </p:grpSpPr>
        <p:grpSp>
          <p:nvGrpSpPr>
            <p:cNvPr id="1156312507" name=""/>
            <p:cNvGrpSpPr/>
            <p:nvPr/>
          </p:nvGrpSpPr>
          <p:grpSpPr bwMode="auto">
            <a:xfrm rot="0" flipH="0" flipV="0">
              <a:off x="0" y="0"/>
              <a:ext cx="3165805" cy="1921665"/>
              <a:chOff x="0" y="0"/>
              <a:chExt cx="3165805" cy="1921665"/>
            </a:xfrm>
          </p:grpSpPr>
          <p:sp>
            <p:nvSpPr>
              <p:cNvPr id="1874926175" name=""/>
              <p:cNvSpPr/>
              <p:nvPr/>
            </p:nvSpPr>
            <p:spPr bwMode="auto">
              <a:xfrm rot="0" flipH="0" flipV="1">
                <a:off x="0" y="0"/>
                <a:ext cx="3165805"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49101507" name=""/>
              <p:cNvSpPr/>
              <p:nvPr/>
            </p:nvSpPr>
            <p:spPr bwMode="auto">
              <a:xfrm rot="0" flipH="0" flipV="1">
                <a:off x="2874503" y="1608887"/>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03215745" name=""/>
              <p:cNvSpPr/>
              <p:nvPr/>
            </p:nvSpPr>
            <p:spPr bwMode="auto">
              <a:xfrm rot="0" flipH="0" flipV="0">
                <a:off x="0" y="0"/>
                <a:ext cx="3165805"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67657893" name=""/>
            <p:cNvGrpSpPr/>
            <p:nvPr/>
          </p:nvGrpSpPr>
          <p:grpSpPr bwMode="auto">
            <a:xfrm flipH="0" flipV="0">
              <a:off x="417798" y="404997"/>
              <a:ext cx="2330208" cy="1170902"/>
              <a:chOff x="0" y="0"/>
              <a:chExt cx="2330208" cy="1170902"/>
            </a:xfrm>
          </p:grpSpPr>
          <p:grpSp>
            <p:nvGrpSpPr>
              <p:cNvPr id="612725652" name=""/>
              <p:cNvGrpSpPr/>
              <p:nvPr/>
            </p:nvGrpSpPr>
            <p:grpSpPr bwMode="auto">
              <a:xfrm rot="0" flipH="0" flipV="0">
                <a:off x="0" y="767662"/>
                <a:ext cx="2330208" cy="403240"/>
                <a:chOff x="0" y="0"/>
                <a:chExt cx="2330208" cy="403240"/>
              </a:xfrm>
            </p:grpSpPr>
            <p:grpSp>
              <p:nvGrpSpPr>
                <p:cNvPr id="1607188321" name=""/>
                <p:cNvGrpSpPr/>
                <p:nvPr/>
              </p:nvGrpSpPr>
              <p:grpSpPr bwMode="auto">
                <a:xfrm rot="0" flipH="0" flipV="0">
                  <a:off x="0" y="0"/>
                  <a:ext cx="638091" cy="403240"/>
                  <a:chOff x="0" y="0"/>
                  <a:chExt cx="638091" cy="403240"/>
                </a:xfrm>
              </p:grpSpPr>
              <p:sp>
                <p:nvSpPr>
                  <p:cNvPr id="1461313824" name=""/>
                  <p:cNvSpPr/>
                  <p:nvPr/>
                </p:nvSpPr>
                <p:spPr bwMode="auto">
                  <a:xfrm rot="0" flipH="0" flipV="0">
                    <a:off x="10866" y="0"/>
                    <a:ext cx="623316" cy="403240"/>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94006266" name=""/>
                  <p:cNvSpPr/>
                  <p:nvPr/>
                </p:nvSpPr>
                <p:spPr bwMode="auto">
                  <a:xfrm flipH="0" flipV="0">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139748144" name=""/>
                  <p:cNvSpPr/>
                  <p:nvPr/>
                </p:nvSpPr>
                <p:spPr bwMode="auto">
                  <a:xfrm flipH="0" flipV="0">
                    <a:off x="0" y="154832"/>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00529207" name=""/>
                  <p:cNvSpPr/>
                  <p:nvPr/>
                </p:nvSpPr>
                <p:spPr bwMode="auto">
                  <a:xfrm flipH="0" flipV="0">
                    <a:off x="416113" y="63176"/>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405443761" name=""/>
                <p:cNvGrpSpPr/>
                <p:nvPr/>
              </p:nvGrpSpPr>
              <p:grpSpPr bwMode="auto">
                <a:xfrm rot="0" flipH="0" flipV="0">
                  <a:off x="846059" y="0"/>
                  <a:ext cx="638091" cy="403239"/>
                  <a:chOff x="0" y="0"/>
                  <a:chExt cx="638091" cy="403239"/>
                </a:xfrm>
              </p:grpSpPr>
              <p:sp>
                <p:nvSpPr>
                  <p:cNvPr id="993848013" name=""/>
                  <p:cNvSpPr/>
                  <p:nvPr/>
                </p:nvSpPr>
                <p:spPr bwMode="auto">
                  <a:xfrm rot="0" flipH="0" flipV="0">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28063295" name=""/>
                  <p:cNvSpPr/>
                  <p:nvPr/>
                </p:nvSpPr>
                <p:spPr bwMode="auto">
                  <a:xfrm flipH="0" flipV="0">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11096799" name=""/>
                  <p:cNvSpPr/>
                  <p:nvPr/>
                </p:nvSpPr>
                <p:spPr bwMode="auto">
                  <a:xfrm flipH="0" flipV="0">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53241560" name=""/>
                  <p:cNvSpPr/>
                  <p:nvPr/>
                </p:nvSpPr>
                <p:spPr bwMode="auto">
                  <a:xfrm flipH="0" flipV="0">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1368502979" name=""/>
                <p:cNvGrpSpPr/>
                <p:nvPr/>
              </p:nvGrpSpPr>
              <p:grpSpPr bwMode="auto">
                <a:xfrm rot="0" flipH="0" flipV="0">
                  <a:off x="1692117" y="0"/>
                  <a:ext cx="638091" cy="403239"/>
                  <a:chOff x="0" y="0"/>
                  <a:chExt cx="638091" cy="403239"/>
                </a:xfrm>
              </p:grpSpPr>
              <p:sp>
                <p:nvSpPr>
                  <p:cNvPr id="1832318968" name=""/>
                  <p:cNvSpPr/>
                  <p:nvPr/>
                </p:nvSpPr>
                <p:spPr bwMode="auto">
                  <a:xfrm rot="0" flipH="0" flipV="0">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356326701" name=""/>
                  <p:cNvSpPr/>
                  <p:nvPr/>
                </p:nvSpPr>
                <p:spPr bwMode="auto">
                  <a:xfrm flipH="0" flipV="0">
                    <a:off x="322524"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42410449" name=""/>
                  <p:cNvSpPr/>
                  <p:nvPr/>
                </p:nvSpPr>
                <p:spPr bwMode="auto">
                  <a:xfrm flipH="0" flipV="0">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53285000" name=""/>
                  <p:cNvSpPr/>
                  <p:nvPr/>
                </p:nvSpPr>
                <p:spPr bwMode="auto">
                  <a:xfrm flipH="0" flipV="0">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619161599" name=""/>
              <p:cNvGrpSpPr/>
              <p:nvPr/>
            </p:nvGrpSpPr>
            <p:grpSpPr bwMode="auto">
              <a:xfrm rot="0" flipH="0" flipV="0">
                <a:off x="741527" y="0"/>
                <a:ext cx="906606" cy="572927"/>
                <a:chOff x="0" y="0"/>
                <a:chExt cx="906606" cy="572927"/>
              </a:xfrm>
            </p:grpSpPr>
            <p:sp>
              <p:nvSpPr>
                <p:cNvPr id="331807393" name=""/>
                <p:cNvSpPr/>
                <p:nvPr/>
              </p:nvSpPr>
              <p:spPr bwMode="auto">
                <a:xfrm rot="0" flipH="0" flipV="0">
                  <a:off x="15440" y="0"/>
                  <a:ext cx="885613" cy="572927"/>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070742874" name=""/>
                <p:cNvSpPr/>
                <p:nvPr/>
              </p:nvSpPr>
              <p:spPr bwMode="auto">
                <a:xfrm rot="0" flipH="0" flipV="0">
                  <a:off x="591217" y="89761"/>
                  <a:ext cx="123009" cy="123009"/>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399536191" name=""/>
                <p:cNvGrpSpPr/>
                <p:nvPr/>
              </p:nvGrpSpPr>
              <p:grpSpPr bwMode="auto">
                <a:xfrm flipH="0" flipV="0">
                  <a:off x="0" y="219987"/>
                  <a:ext cx="906606" cy="352940"/>
                  <a:chOff x="0" y="0"/>
                  <a:chExt cx="906606" cy="352940"/>
                </a:xfrm>
              </p:grpSpPr>
              <p:sp>
                <p:nvSpPr>
                  <p:cNvPr id="1159850182" name=""/>
                  <p:cNvSpPr/>
                  <p:nvPr/>
                </p:nvSpPr>
                <p:spPr bwMode="auto">
                  <a:xfrm rot="0" flipH="0" flipV="0">
                    <a:off x="458246" y="129444"/>
                    <a:ext cx="448359" cy="223494"/>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46342531" name=""/>
                  <p:cNvSpPr/>
                  <p:nvPr/>
                </p:nvSpPr>
                <p:spPr bwMode="auto">
                  <a:xfrm rot="0" flipH="0" flipV="0">
                    <a:off x="0" y="0"/>
                    <a:ext cx="708042" cy="352940"/>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grpSp>
      <p:grpSp>
        <p:nvGrpSpPr>
          <p:cNvPr id="1901074476" name=""/>
          <p:cNvGrpSpPr/>
          <p:nvPr/>
        </p:nvGrpSpPr>
        <p:grpSpPr bwMode="auto">
          <a:xfrm rot="296230" flipH="0" flipV="0">
            <a:off x="7105685" y="2867674"/>
            <a:ext cx="3165803" cy="1921665"/>
            <a:chOff x="0" y="0"/>
            <a:chExt cx="3165803" cy="1921665"/>
          </a:xfrm>
        </p:grpSpPr>
        <p:grpSp>
          <p:nvGrpSpPr>
            <p:cNvPr id="1739442965" name=""/>
            <p:cNvGrpSpPr/>
            <p:nvPr/>
          </p:nvGrpSpPr>
          <p:grpSpPr bwMode="auto">
            <a:xfrm flipH="0" flipV="0">
              <a:off x="0" y="0"/>
              <a:ext cx="3165803" cy="1921665"/>
              <a:chOff x="0" y="0"/>
              <a:chExt cx="3165803" cy="1921665"/>
            </a:xfrm>
          </p:grpSpPr>
          <p:sp>
            <p:nvSpPr>
              <p:cNvPr id="440993150" name=""/>
              <p:cNvSpPr/>
              <p:nvPr/>
            </p:nvSpPr>
            <p:spPr bwMode="auto">
              <a:xfrm rot="0" flipH="0"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86188255" name=""/>
              <p:cNvSpPr/>
              <p:nvPr/>
            </p:nvSpPr>
            <p:spPr bwMode="auto">
              <a:xfrm rot="0" flipH="0"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52738554" name=""/>
              <p:cNvSpPr/>
              <p:nvPr/>
            </p:nvSpPr>
            <p:spPr bwMode="auto">
              <a:xfrm rot="0" flipH="0" flipV="0">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sp>
          <p:nvSpPr>
            <p:cNvPr id="997013066" name=""/>
            <p:cNvSpPr/>
            <p:nvPr/>
          </p:nvSpPr>
          <p:spPr bwMode="auto">
            <a:xfrm rot="0" flipH="0" flipV="0">
              <a:off x="1842254" y="488414"/>
              <a:ext cx="70874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256318744" name=""/>
            <p:cNvGrpSpPr/>
            <p:nvPr/>
          </p:nvGrpSpPr>
          <p:grpSpPr bwMode="auto">
            <a:xfrm rot="0" flipH="0" flipV="0">
              <a:off x="430962" y="488414"/>
              <a:ext cx="1252004" cy="809955"/>
              <a:chOff x="0" y="0"/>
              <a:chExt cx="1252004" cy="809955"/>
            </a:xfrm>
          </p:grpSpPr>
          <p:sp>
            <p:nvSpPr>
              <p:cNvPr id="1087441112" name=""/>
              <p:cNvSpPr/>
              <p:nvPr/>
            </p:nvSpPr>
            <p:spPr bwMode="auto">
              <a:xfrm rot="0" flipH="0" flipV="0">
                <a:off x="0" y="0"/>
                <a:ext cx="1252004" cy="809955"/>
              </a:xfrm>
              <a:prstGeom prst="rect">
                <a:avLst/>
              </a:prstGeom>
              <a:solidFill>
                <a:schemeClr val="accent6"/>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287867590" name=""/>
              <p:cNvSpPr/>
              <p:nvPr/>
            </p:nvSpPr>
            <p:spPr bwMode="auto">
              <a:xfrm rot="5399976" flipH="0" flipV="0">
                <a:off x="473469" y="218859"/>
                <a:ext cx="372234" cy="372234"/>
              </a:xfrm>
              <a:prstGeom prst="flowChartExtract">
                <a:avLst/>
              </a:prstGeom>
              <a:solidFill>
                <a:schemeClr val="bg1"/>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808804867" name=""/>
            <p:cNvGrpSpPr/>
            <p:nvPr/>
          </p:nvGrpSpPr>
          <p:grpSpPr bwMode="auto">
            <a:xfrm flipH="0" flipV="0">
              <a:off x="430963" y="717576"/>
              <a:ext cx="2303878" cy="924725"/>
              <a:chOff x="0" y="0"/>
              <a:chExt cx="2303878" cy="924725"/>
            </a:xfrm>
          </p:grpSpPr>
          <p:sp>
            <p:nvSpPr>
              <p:cNvPr id="311508788" name=""/>
              <p:cNvSpPr/>
              <p:nvPr/>
            </p:nvSpPr>
            <p:spPr bwMode="auto">
              <a:xfrm rot="0" flipH="0" flipV="0">
                <a:off x="0" y="683990"/>
                <a:ext cx="2303878"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98512456" name=""/>
              <p:cNvSpPr/>
              <p:nvPr/>
            </p:nvSpPr>
            <p:spPr bwMode="auto">
              <a:xfrm rot="0" flipH="0" flipV="0">
                <a:off x="0" y="854988"/>
                <a:ext cx="230387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88356420" name=""/>
              <p:cNvSpPr/>
              <p:nvPr/>
            </p:nvSpPr>
            <p:spPr bwMode="auto">
              <a:xfrm rot="0" flipH="0" flipV="0">
                <a:off x="1411290" y="0"/>
                <a:ext cx="89258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82135347" name=""/>
              <p:cNvSpPr/>
              <p:nvPr/>
            </p:nvSpPr>
            <p:spPr bwMode="auto">
              <a:xfrm rot="0" flipH="0" flipV="0">
                <a:off x="1411290" y="170997"/>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052371382" name=""/>
              <p:cNvSpPr/>
              <p:nvPr/>
            </p:nvSpPr>
            <p:spPr bwMode="auto">
              <a:xfrm rot="0" flipH="0" flipV="0">
                <a:off x="1411290" y="341995"/>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924811448" name=""/>
              <p:cNvSpPr/>
              <p:nvPr/>
            </p:nvSpPr>
            <p:spPr bwMode="auto">
              <a:xfrm rot="0" flipH="0" flipV="0">
                <a:off x="1411290" y="512992"/>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nvGrpSpPr>
          <p:cNvPr id="1195464990" name=""/>
          <p:cNvGrpSpPr/>
          <p:nvPr/>
        </p:nvGrpSpPr>
        <p:grpSpPr bwMode="auto">
          <a:xfrm rot="585857" flipH="0" flipV="0">
            <a:off x="8282218" y="4142584"/>
            <a:ext cx="3165803" cy="1921665"/>
            <a:chOff x="0" y="0"/>
            <a:chExt cx="3165803" cy="1921665"/>
          </a:xfrm>
        </p:grpSpPr>
        <p:grpSp>
          <p:nvGrpSpPr>
            <p:cNvPr id="1406861843" name=""/>
            <p:cNvGrpSpPr/>
            <p:nvPr/>
          </p:nvGrpSpPr>
          <p:grpSpPr bwMode="auto">
            <a:xfrm rot="0" flipH="0" flipV="0">
              <a:off x="0" y="0"/>
              <a:ext cx="3165803" cy="1921665"/>
              <a:chOff x="0" y="0"/>
              <a:chExt cx="3165803" cy="1921665"/>
            </a:xfrm>
          </p:grpSpPr>
          <p:sp>
            <p:nvSpPr>
              <p:cNvPr id="1804293893" name=""/>
              <p:cNvSpPr/>
              <p:nvPr/>
            </p:nvSpPr>
            <p:spPr bwMode="auto">
              <a:xfrm rot="0" flipH="0"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69814486" name=""/>
              <p:cNvSpPr/>
              <p:nvPr/>
            </p:nvSpPr>
            <p:spPr bwMode="auto">
              <a:xfrm rot="0" flipH="0"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4666545" name=""/>
              <p:cNvSpPr/>
              <p:nvPr/>
            </p:nvSpPr>
            <p:spPr bwMode="auto">
              <a:xfrm rot="0" flipH="0" flipV="0">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987992802" name=""/>
            <p:cNvGrpSpPr/>
            <p:nvPr/>
          </p:nvGrpSpPr>
          <p:grpSpPr bwMode="auto">
            <a:xfrm flipH="0" flipV="0">
              <a:off x="430963" y="431179"/>
              <a:ext cx="2303877" cy="1211120"/>
              <a:chOff x="0" y="0"/>
              <a:chExt cx="2303877" cy="1211120"/>
            </a:xfrm>
          </p:grpSpPr>
          <p:sp>
            <p:nvSpPr>
              <p:cNvPr id="1564586312" name=""/>
              <p:cNvSpPr/>
              <p:nvPr/>
            </p:nvSpPr>
            <p:spPr bwMode="auto">
              <a:xfrm rot="0" flipH="1" flipV="1">
                <a:off x="0" y="57233"/>
                <a:ext cx="49085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37719298" name=""/>
              <p:cNvSpPr/>
              <p:nvPr/>
            </p:nvSpPr>
            <p:spPr bwMode="auto">
              <a:xfrm rot="0" flipH="1" flipV="1">
                <a:off x="0" y="970386"/>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543309135" name=""/>
              <p:cNvSpPr/>
              <p:nvPr/>
            </p:nvSpPr>
            <p:spPr bwMode="auto">
              <a:xfrm rot="0" flipH="1" flipV="1">
                <a:off x="0" y="1141384"/>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57484489" name=""/>
              <p:cNvSpPr/>
              <p:nvPr/>
            </p:nvSpPr>
            <p:spPr bwMode="auto">
              <a:xfrm rot="0" flipH="1" flipV="1">
                <a:off x="0" y="286396"/>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477991455" name=""/>
              <p:cNvSpPr/>
              <p:nvPr/>
            </p:nvSpPr>
            <p:spPr bwMode="auto">
              <a:xfrm rot="0" flipH="1" flipV="1">
                <a:off x="0" y="457393"/>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71877412" name=""/>
              <p:cNvSpPr/>
              <p:nvPr/>
            </p:nvSpPr>
            <p:spPr bwMode="auto">
              <a:xfrm rot="0" flipH="1" flipV="1">
                <a:off x="0" y="628391"/>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84347359" name=""/>
              <p:cNvSpPr/>
              <p:nvPr/>
            </p:nvSpPr>
            <p:spPr bwMode="auto">
              <a:xfrm rot="0" flipH="1" flipV="1">
                <a:off x="0" y="799388"/>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nvGrpSpPr>
              <p:cNvPr id="988605180" name=""/>
              <p:cNvGrpSpPr/>
              <p:nvPr/>
            </p:nvGrpSpPr>
            <p:grpSpPr bwMode="auto">
              <a:xfrm flipH="0" flipV="0">
                <a:off x="1558994" y="0"/>
                <a:ext cx="729618" cy="729618"/>
                <a:chOff x="0" y="0"/>
                <a:chExt cx="729618" cy="729618"/>
              </a:xfrm>
            </p:grpSpPr>
            <p:sp>
              <p:nvSpPr>
                <p:cNvPr id="2023218946" name=""/>
                <p:cNvSpPr/>
                <p:nvPr/>
              </p:nvSpPr>
              <p:spPr bwMode="auto">
                <a:xfrm flipH="0" flipV="0">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26111338" name=""/>
                <p:cNvSpPr/>
                <p:nvPr/>
              </p:nvSpPr>
              <p:spPr bwMode="auto">
                <a:xfrm flipH="0" flipV="0">
                  <a:off x="0" y="0"/>
                  <a:ext cx="729618" cy="729618"/>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570241384" name=""/>
                <p:cNvSpPr/>
                <p:nvPr/>
              </p:nvSpPr>
              <p:spPr bwMode="auto">
                <a:xfrm flipH="0" flipV="0">
                  <a:off x="0" y="0"/>
                  <a:ext cx="729618" cy="729618"/>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nvGrpSpPr>
              <p:cNvPr id="20885995" name=""/>
              <p:cNvGrpSpPr/>
              <p:nvPr/>
            </p:nvGrpSpPr>
            <p:grpSpPr bwMode="auto">
              <a:xfrm flipH="0" flipV="0">
                <a:off x="684925" y="0"/>
                <a:ext cx="729618" cy="729618"/>
                <a:chOff x="0" y="0"/>
                <a:chExt cx="729618" cy="729618"/>
              </a:xfrm>
            </p:grpSpPr>
            <p:sp>
              <p:nvSpPr>
                <p:cNvPr id="898068" name=""/>
                <p:cNvSpPr/>
                <p:nvPr/>
              </p:nvSpPr>
              <p:spPr bwMode="auto">
                <a:xfrm rot="0" flipH="0" flipV="0">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3081334" name=""/>
                <p:cNvSpPr/>
                <p:nvPr/>
              </p:nvSpPr>
              <p:spPr bwMode="auto">
                <a:xfrm rot="0" flipH="0" flipV="0">
                  <a:off x="0" y="0"/>
                  <a:ext cx="729617" cy="729617"/>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57348582" name=""/>
                <p:cNvSpPr/>
                <p:nvPr/>
              </p:nvSpPr>
              <p:spPr bwMode="auto">
                <a:xfrm rot="0" flipH="0" flipV="0">
                  <a:off x="0" y="0"/>
                  <a:ext cx="729617" cy="729617"/>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grpSp>
        </p:grpSp>
      </p:grpSp>
      <p:sp>
        <p:nvSpPr>
          <p:cNvPr id="1549293199" name="Slide Number Placeholder 5"/>
          <p:cNvSpPr>
            <a:spLocks noGrp="1"/>
          </p:cNvSpPr>
          <p:nvPr>
            <p:ph type="sldNum" sz="quarter" idx="12"/>
          </p:nvPr>
        </p:nvSpPr>
        <p:spPr bwMode="auto"/>
        <p:txBody>
          <a:bodyPr/>
          <a:lstStyle/>
          <a:p>
            <a:pPr>
              <a:defRPr/>
            </a:pPr>
            <a:fld id="{4A6BED47-DBA9-2030-560C-33208F209943}"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24" presetID="8" presetClass="emph" presetSubtype="0" repeatCount="1000" fill="hold" grpId="0" nodeType="withEffect">
                                  <p:stCondLst>
                                    <p:cond delay="0"/>
                                  </p:stCondLst>
                                  <p:childTnLst>
                                    <p:animRot by="21600000">
                                      <p:cBhvr>
                                        <p:cTn id="25" dur="2000" fill="hold"/>
                                        <p:tgtEl>
                                          <p:spTgt spid="813361385"/>
                                        </p:tgtEl>
                                        <p:attrNameLst>
                                          <p:attrName>r</p:attrName>
                                        </p:attrNameLst>
                                      </p:cBhvr>
                                    </p:animRot>
                                  </p:childTnLst>
                                </p:cTn>
                              </p:par>
                              <p:par>
                                <p:cTn id="22" presetID="1" presetClass="path" presetSubtype="0" repeatCount="100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23" dur="2000" fill="hold"/>
                                        <p:tgtEl>
                                          <p:spTgt spid="31550828"/>
                                        </p:tgtEl>
                                        <p:attrNameLst>
                                          <p:attrName>ppt_x</p:attrName>
                                          <p:attrName>ppt_y</p:attrName>
                                        </p:attrNameLst>
                                      </p:cBhvr>
                                    </p:animMotion>
                                  </p:childTnLst>
                                </p:cTn>
                              </p:par>
                              <p:par>
                                <p:cTn id="17" presetID="45" presetClass="entr" presetSubtype="0" repeatCount="1000" fill="hold" grpId="0" nodeType="withEffect">
                                  <p:stCondLst>
                                    <p:cond delay="0"/>
                                  </p:stCondLst>
                                  <p:childTnLst>
                                    <p:set>
                                      <p:cBhvr>
                                        <p:cTn id="21" dur="1" fill="hold">
                                          <p:stCondLst>
                                            <p:cond delay="0"/>
                                          </p:stCondLst>
                                        </p:cTn>
                                        <p:tgtEl>
                                          <p:spTgt spid="399787974"/>
                                        </p:tgtEl>
                                        <p:attrNameLst>
                                          <p:attrName>style.visibility</p:attrName>
                                        </p:attrNameLst>
                                      </p:cBhvr>
                                      <p:to>
                                        <p:strVal val="visible"/>
                                      </p:to>
                                    </p:set>
                                    <p:animEffect transition="in" filter="fade">
                                      <p:cBhvr>
                                        <p:cTn id="20" dur="2000"/>
                                        <p:tgtEl>
                                          <p:spTgt spid="399787974"/>
                                        </p:tgtEl>
                                      </p:cBhvr>
                                    </p:animEffect>
                                    <p:anim calcmode="lin" valueType="num">
                                      <p:cBhvr>
                                        <p:cTn id="19" dur="2000" fill="hold"/>
                                        <p:tgtEl>
                                          <p:spTgt spid="399787974"/>
                                        </p:tgtEl>
                                        <p:attrNameLst>
                                          <p:attrName>ppt_w</p:attrName>
                                        </p:attrNameLst>
                                      </p:cBhvr>
                                      <p:tavLst>
                                        <p:tav tm="0" fmla="#ppt_w*sin(2.5*pi*$)">
                                          <p:val>
                                            <p:fltVal val="0"/>
                                          </p:val>
                                        </p:tav>
                                        <p:tav tm="100000">
                                          <p:val>
                                            <p:fltVal val="1"/>
                                          </p:val>
                                        </p:tav>
                                      </p:tavLst>
                                    </p:anim>
                                    <p:anim calcmode="lin" valueType="num">
                                      <p:cBhvr>
                                        <p:cTn id="18" dur="2000" fill="hold"/>
                                        <p:tgtEl>
                                          <p:spTgt spid="399787974"/>
                                        </p:tgtEl>
                                        <p:attrNameLst>
                                          <p:attrName>ppt_h</p:attrName>
                                        </p:attrNameLst>
                                      </p:cBhvr>
                                      <p:tavLst>
                                        <p:tav tm="0">
                                          <p:val>
                                            <p:strVal val="#ppt_h"/>
                                          </p:val>
                                        </p:tav>
                                        <p:tav tm="100000">
                                          <p:val>
                                            <p:strVal val="#ppt_h"/>
                                          </p:val>
                                        </p:tav>
                                      </p:tavLst>
                                    </p:anim>
                                  </p:childTnLst>
                                </p:cTn>
                              </p:par>
                              <p:par>
                                <p:cTn id="13" presetID="2" presetClass="entr" presetSubtype="1" fill="hold" grpId="0" nodeType="withEffect">
                                  <p:stCondLst>
                                    <p:cond delay="0"/>
                                  </p:stCondLst>
                                  <p:childTnLst>
                                    <p:set>
                                      <p:cBhvr>
                                        <p:cTn id="16" dur="2" fill="hold">
                                          <p:stCondLst>
                                            <p:cond delay="0"/>
                                          </p:stCondLst>
                                        </p:cTn>
                                        <p:tgtEl>
                                          <p:spTgt spid="1195464990"/>
                                        </p:tgtEl>
                                        <p:attrNameLst>
                                          <p:attrName>style.visibility</p:attrName>
                                        </p:attrNameLst>
                                      </p:cBhvr>
                                      <p:to>
                                        <p:strVal val="visible"/>
                                      </p:to>
                                    </p:set>
                                    <p:anim calcmode="lin" valueType="num">
                                      <p:cBhvr additive="base">
                                        <p:cTn id="15" dur="1000" fill="hold"/>
                                        <p:tgtEl>
                                          <p:spTgt spid="1195464990"/>
                                        </p:tgtEl>
                                        <p:attrNameLst>
                                          <p:attrName>ppt_x</p:attrName>
                                        </p:attrNameLst>
                                      </p:cBhvr>
                                      <p:tavLst>
                                        <p:tav tm="0">
                                          <p:val>
                                            <p:strVal val="#ppt_x"/>
                                          </p:val>
                                        </p:tav>
                                        <p:tav tm="100000">
                                          <p:val>
                                            <p:strVal val="#ppt_x"/>
                                          </p:val>
                                        </p:tav>
                                      </p:tavLst>
                                    </p:anim>
                                    <p:anim calcmode="lin" valueType="num">
                                      <p:cBhvr additive="base">
                                        <p:cTn id="14" dur="1000" fill="hold"/>
                                        <p:tgtEl>
                                          <p:spTgt spid="119546499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304"/>
                                  </p:stCondLst>
                                  <p:childTnLst>
                                    <p:set>
                                      <p:cBhvr>
                                        <p:cTn id="12" dur="2" fill="hold">
                                          <p:stCondLst>
                                            <p:cond delay="0"/>
                                          </p:stCondLst>
                                        </p:cTn>
                                        <p:tgtEl>
                                          <p:spTgt spid="1901074476"/>
                                        </p:tgtEl>
                                        <p:attrNameLst>
                                          <p:attrName>style.visibility</p:attrName>
                                        </p:attrNameLst>
                                      </p:cBhvr>
                                      <p:to>
                                        <p:strVal val="visible"/>
                                      </p:to>
                                    </p:set>
                                    <p:anim calcmode="lin" valueType="num">
                                      <p:cBhvr additive="base">
                                        <p:cTn id="11" dur="1000" fill="hold"/>
                                        <p:tgtEl>
                                          <p:spTgt spid="1901074476"/>
                                        </p:tgtEl>
                                        <p:attrNameLst>
                                          <p:attrName>ppt_x</p:attrName>
                                        </p:attrNameLst>
                                      </p:cBhvr>
                                      <p:tavLst>
                                        <p:tav tm="0">
                                          <p:val>
                                            <p:strVal val="#ppt_x"/>
                                          </p:val>
                                        </p:tav>
                                        <p:tav tm="100000">
                                          <p:val>
                                            <p:strVal val="#ppt_x"/>
                                          </p:val>
                                        </p:tav>
                                      </p:tavLst>
                                    </p:anim>
                                    <p:anim calcmode="lin" valueType="num">
                                      <p:cBhvr additive="base">
                                        <p:cTn id="10" dur="1000" fill="hold"/>
                                        <p:tgtEl>
                                          <p:spTgt spid="1901074476"/>
                                        </p:tgtEl>
                                        <p:attrNameLst>
                                          <p:attrName>ppt_y</p:attrName>
                                        </p:attrNameLst>
                                      </p:cBhvr>
                                      <p:tavLst>
                                        <p:tav tm="0">
                                          <p:val>
                                            <p:strVal val="0-#ppt_h/2"/>
                                          </p:val>
                                        </p:tav>
                                        <p:tav tm="100000">
                                          <p:val>
                                            <p:strVal val="#ppt_y"/>
                                          </p:val>
                                        </p:tav>
                                      </p:tavLst>
                                    </p:anim>
                                  </p:childTnLst>
                                </p:cTn>
                              </p:par>
                              <p:par>
                                <p:cTn id="5" presetID="2" presetClass="entr" presetSubtype="1" fill="hold" grpId="0" nodeType="withEffect">
                                  <p:stCondLst>
                                    <p:cond delay="600"/>
                                  </p:stCondLst>
                                  <p:childTnLst>
                                    <p:set>
                                      <p:cBhvr>
                                        <p:cTn id="8" dur="2" fill="hold">
                                          <p:stCondLst>
                                            <p:cond delay="0"/>
                                          </p:stCondLst>
                                        </p:cTn>
                                        <p:tgtEl>
                                          <p:spTgt spid="623204333"/>
                                        </p:tgtEl>
                                        <p:attrNameLst>
                                          <p:attrName>style.visibility</p:attrName>
                                        </p:attrNameLst>
                                      </p:cBhvr>
                                      <p:to>
                                        <p:strVal val="visible"/>
                                      </p:to>
                                    </p:set>
                                    <p:anim calcmode="lin" valueType="num">
                                      <p:cBhvr additive="base">
                                        <p:cTn id="7" dur="1000" fill="hold"/>
                                        <p:tgtEl>
                                          <p:spTgt spid="623204333"/>
                                        </p:tgtEl>
                                        <p:attrNameLst>
                                          <p:attrName>ppt_x</p:attrName>
                                        </p:attrNameLst>
                                      </p:cBhvr>
                                      <p:tavLst>
                                        <p:tav tm="0">
                                          <p:val>
                                            <p:strVal val="#ppt_x"/>
                                          </p:val>
                                        </p:tav>
                                        <p:tav tm="100000">
                                          <p:val>
                                            <p:strVal val="#ppt_x"/>
                                          </p:val>
                                        </p:tav>
                                      </p:tavLst>
                                    </p:anim>
                                    <p:anim calcmode="lin" valueType="num">
                                      <p:cBhvr additive="base">
                                        <p:cTn id="6" dur="1000" fill="hold"/>
                                        <p:tgtEl>
                                          <p:spTgt spid="62320433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graphicFrame>
        <p:nvGraphicFramePr>
          <p:cNvPr id="113306357" name=""/>
          <p:cNvGraphicFramePr>
            <a:graphicFrameLocks xmlns:a="http://schemas.openxmlformats.org/drawingml/2006/main"/>
          </p:cNvGraphicFramePr>
          <p:nvPr/>
        </p:nvGraphicFramePr>
        <p:xfrm>
          <a:off x="7430121" y="1697932"/>
          <a:ext cx="4320756" cy="4596842"/>
        </p:xfrm>
        <a:graphic>
          <a:graphicData uri="http://schemas.openxmlformats.org/drawingml/2006/chart">
            <c:chart xmlns:c="http://schemas.openxmlformats.org/drawingml/2006/chart" xmlns:r="http://schemas.openxmlformats.org/officeDocument/2006/relationships" r:id="rId3"/>
          </a:graphicData>
        </a:graphic>
      </p:graphicFrame>
      <p:sp>
        <p:nvSpPr>
          <p:cNvPr id="1558117741" name=""/>
          <p:cNvSpPr/>
          <p:nvPr/>
        </p:nvSpPr>
        <p:spPr bwMode="auto">
          <a:xfrm rot="0" flipH="0" flipV="0">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32920342" name=""/>
          <p:cNvSpPr/>
          <p:nvPr/>
        </p:nvSpPr>
        <p:spPr bwMode="auto">
          <a:xfrm rot="0" flipH="0" flipV="0">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32855129" name=""/>
          <p:cNvSpPr/>
          <p:nvPr/>
        </p:nvSpPr>
        <p:spPr bwMode="auto">
          <a:xfrm rot="0" flipH="1" flipV="0">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52853847" name="Slide text"/>
          <p:cNvSpPr>
            <a:spLocks noGrp="1"/>
          </p:cNvSpPr>
          <p:nvPr>
            <p:ph idx="1"/>
          </p:nvPr>
        </p:nvSpPr>
        <p:spPr bwMode="auto">
          <a:xfrm rot="0" flipH="0" flipV="0">
            <a:off x="1522800" y="2289599"/>
            <a:ext cx="5661991" cy="4431873"/>
          </a:xfrm>
        </p:spPr>
        <p:txBody>
          <a:bodyPr vertOverflow="overflow" horzOverflow="overflow" vert="horz" wrap="square" lIns="91440" tIns="45720" rIns="91440" bIns="45720" numCol="1" spcCol="0" rtlCol="0" fromWordArt="0" anchor="t" anchorCtr="0" forceAA="0" upright="0" compatLnSpc="0">
            <a:normAutofit/>
          </a:bodyPr>
          <a:lstStyle/>
          <a:p>
            <a:pPr marL="0" indent="0" algn="l">
              <a:lnSpc>
                <a:spcPct val="114999"/>
              </a:lnSpc>
              <a:spcBef>
                <a:spcPts val="0"/>
              </a:spcBef>
              <a:spcAft>
                <a:spcPts val="1417"/>
              </a:spcAft>
              <a:buFont typeface="Arial"/>
              <a:buNone/>
              <a:defRPr/>
            </a:pPr>
            <a:r>
              <a:rPr lang="de-DE" sz="1600" b="1" i="0" u="none" strike="noStrike" cap="none" spc="0">
                <a:solidFill>
                  <a:schemeClr val="accent6"/>
                </a:solidFill>
                <a:latin typeface="Arial"/>
                <a:ea typeface="Arial"/>
                <a:cs typeface="Arial"/>
              </a:rPr>
              <a:t>Präsentationseditoren werden von einer Vielzahl von Personen verwendet, darunter:</a:t>
            </a:r>
            <a:endParaRPr lang="de-DE" sz="1600" b="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Lehrende und Studierende: </a:t>
            </a:r>
            <a:r>
              <a:rPr lang="de-DE" sz="1600" b="0" i="0" u="none" strike="noStrike" cap="none" spc="0">
                <a:solidFill>
                  <a:schemeClr val="tx1"/>
                </a:solidFill>
                <a:latin typeface="Arial"/>
                <a:ea typeface="Arial"/>
                <a:cs typeface="Arial"/>
              </a:rPr>
              <a:t>Zur Erstellung von Lehrmaterialien, Vorlesungen und Seminaren</a:t>
            </a:r>
            <a:r>
              <a:rPr lang="de-DE" sz="1600" b="1" i="0" u="none" strike="noStrike" cap="none" spc="0">
                <a:solidFill>
                  <a:schemeClr val="tx1"/>
                </a:solidFill>
                <a:latin typeface="Arial"/>
                <a:ea typeface="Arial"/>
                <a:cs typeface="Arial"/>
              </a:rPr>
              <a:t>.</a:t>
            </a:r>
            <a:r>
              <a:rPr lang="de-DE" sz="1600" i="0" u="none" strike="noStrike" cap="none" spc="0">
                <a:solidFill>
                  <a:schemeClr val="tx1"/>
                </a:solidFill>
                <a:latin typeface="Arial"/>
                <a:ea typeface="Arial"/>
                <a:cs typeface="Arial"/>
              </a:rPr>
              <a:t> </a:t>
            </a:r>
            <a:endParaRPr lang="de-DE" sz="160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Wirtschaftsfachleute:</a:t>
            </a:r>
            <a:r>
              <a:rPr lang="de-DE" sz="1600" b="0" i="0" u="none" strike="noStrike" cap="none" spc="0">
                <a:solidFill>
                  <a:schemeClr val="tx1"/>
                </a:solidFill>
                <a:latin typeface="Arial"/>
                <a:ea typeface="Arial"/>
                <a:cs typeface="Arial"/>
              </a:rPr>
              <a:t> Zur Präsentation von Plänen und Strategien auf Konferenzen.</a:t>
            </a:r>
            <a:r>
              <a:rPr lang="de-DE" sz="1600" b="0" i="0" u="none" strike="noStrike" cap="none" spc="0">
                <a:solidFill>
                  <a:schemeClr val="tx1"/>
                </a:solidFill>
                <a:latin typeface="Arial"/>
                <a:ea typeface="Arial"/>
                <a:cs typeface="Arial"/>
              </a:rPr>
              <a:t> </a:t>
            </a:r>
            <a:endParaRPr lang="de-DE" sz="160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Vermarkter und Werbetreibende: </a:t>
            </a:r>
            <a:r>
              <a:rPr lang="de-DE" sz="1600" b="0" i="0" u="none" strike="noStrike" cap="none" spc="0">
                <a:solidFill>
                  <a:schemeClr val="tx1"/>
                </a:solidFill>
                <a:latin typeface="Arial"/>
                <a:ea typeface="Arial"/>
                <a:cs typeface="Arial"/>
              </a:rPr>
              <a:t>Zur Präsentation von Marketing- und Werbekampagnen.</a:t>
            </a:r>
            <a:endParaRPr lang="de-DE" sz="1600" b="0" i="0" u="none" strike="noStrike" cap="none" spc="0">
              <a:solidFill>
                <a:schemeClr val="tx1"/>
              </a:solidFill>
              <a:latin typeface="Arial"/>
              <a:cs typeface="Arial"/>
            </a:endParaRPr>
          </a:p>
          <a:p>
            <a:pPr marL="720000" marR="0" indent="-288000" algn="l">
              <a:lnSpc>
                <a:spcPct val="114999"/>
              </a:lnSpc>
              <a:spcBef>
                <a:spcPts val="564"/>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Forscher: </a:t>
            </a:r>
            <a:r>
              <a:rPr lang="de-DE" sz="1600" b="0" i="0" u="none" strike="noStrike" cap="none" spc="0">
                <a:solidFill>
                  <a:schemeClr val="tx1"/>
                </a:solidFill>
                <a:latin typeface="Arial"/>
                <a:ea typeface="Arial"/>
                <a:cs typeface="Arial"/>
              </a:rPr>
              <a:t>Zur Präsentation von Forschungsergebnissen und wissenschaftlichen Daten.</a:t>
            </a:r>
            <a:r>
              <a:rPr lang="de-DE" sz="1600" b="0" i="0" u="none" strike="noStrike" cap="none" spc="0">
                <a:solidFill>
                  <a:schemeClr val="tx1"/>
                </a:solidFill>
                <a:latin typeface="Arial"/>
                <a:ea typeface="Arial"/>
                <a:cs typeface="Arial"/>
              </a:rPr>
              <a:t>  </a:t>
            </a:r>
            <a:endParaRPr lang="de-DE" sz="1600" b="0" i="0" u="none" strike="noStrike" cap="none" spc="0">
              <a:solidFill>
                <a:schemeClr val="tx1"/>
              </a:solidFill>
              <a:latin typeface="Arial"/>
              <a:cs typeface="Arial"/>
            </a:endParaRPr>
          </a:p>
          <a:p>
            <a:pPr marL="720000" marR="0" indent="-288000" algn="l" defTabSz="914400">
              <a:lnSpc>
                <a:spcPct val="114999"/>
              </a:lnSpc>
              <a:spcBef>
                <a:spcPts val="564"/>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Veranstaltungsorganisatoren: </a:t>
            </a:r>
            <a:r>
              <a:rPr lang="de-DE" sz="1600" b="0" i="0" u="none" strike="noStrike" cap="none" spc="0">
                <a:solidFill>
                  <a:schemeClr val="tx1"/>
                </a:solidFill>
                <a:latin typeface="Arial"/>
                <a:ea typeface="Arial"/>
                <a:cs typeface="Arial"/>
              </a:rPr>
              <a:t>Zur Überprüfung von Veranstaltungsprogrammen oder -anweisungen.</a:t>
            </a:r>
            <a:endParaRPr sz="7200" b="0" i="0" u="none" strike="noStrike" cap="none" spc="0">
              <a:solidFill>
                <a:schemeClr val="tx1"/>
              </a:solidFill>
              <a:latin typeface="Arial"/>
              <a:cs typeface="Arial"/>
            </a:endParaRPr>
          </a:p>
        </p:txBody>
      </p:sp>
      <p:sp>
        <p:nvSpPr>
          <p:cNvPr id="1283226267" name="Slide title"/>
          <p:cNvSpPr>
            <a:spLocks noGrp="1"/>
          </p:cNvSpPr>
          <p:nvPr>
            <p:ph type="title"/>
          </p:nvPr>
        </p:nvSpPr>
        <p:spPr bwMode="auto">
          <a:xfrm rot="0" flipH="0" flipV="0">
            <a:off x="1522800" y="694800"/>
            <a:ext cx="8018502" cy="1496417"/>
          </a:xfrm>
        </p:spPr>
        <p:txBody>
          <a:bodyPr/>
          <a:lstStyle/>
          <a:p>
            <a:pPr>
              <a:defRPr/>
            </a:pPr>
            <a:r>
              <a:rPr lang="de-DE" sz="3200" b="1" i="1" u="none" strike="noStrike" cap="none" spc="0">
                <a:solidFill>
                  <a:srgbClr val="5982DB"/>
                </a:solidFill>
                <a:latin typeface="Arial"/>
                <a:ea typeface="Arial"/>
                <a:cs typeface="Arial"/>
              </a:rPr>
              <a:t>Wer nutzt</a:t>
            </a:r>
            <a:r>
              <a:rPr lang="de-DE" sz="3200" b="1" i="1" u="none" strike="noStrike" cap="none" spc="0">
                <a:solidFill>
                  <a:schemeClr val="accent6"/>
                </a:solidFill>
                <a:latin typeface="Arial"/>
                <a:ea typeface="Arial"/>
                <a:cs typeface="Arial"/>
              </a:rPr>
              <a:t> </a:t>
            </a:r>
            <a:br>
              <a:rPr lang="de-DE" sz="3200" b="1" i="1" u="none" strike="noStrike" cap="none" spc="0">
                <a:solidFill>
                  <a:schemeClr val="accent6"/>
                </a:solidFill>
                <a:latin typeface="Arial"/>
                <a:ea typeface="Arial"/>
                <a:cs typeface="Arial"/>
              </a:rPr>
            </a:br>
            <a:r>
              <a:rPr lang="de-DE" sz="3200" b="1" i="1" u="none" strike="noStrike" cap="none" spc="0">
                <a:solidFill>
                  <a:srgbClr val="0A1429"/>
                </a:solidFill>
                <a:latin typeface="Arial"/>
                <a:ea typeface="Arial"/>
                <a:cs typeface="Arial"/>
              </a:rPr>
              <a:t>Präsentationseditoren</a:t>
            </a:r>
            <a:r>
              <a:rPr lang="de-DE" sz="3200" b="1" i="1" u="none" strike="noStrike" cap="none" spc="0">
                <a:solidFill>
                  <a:srgbClr val="0A1429"/>
                </a:solidFill>
                <a:latin typeface="Arial"/>
                <a:ea typeface="Arial"/>
                <a:cs typeface="Arial"/>
              </a:rPr>
              <a:t>?</a:t>
            </a:r>
            <a:endParaRPr>
              <a:latin typeface="Arial"/>
              <a:cs typeface="Arial"/>
            </a:endParaRPr>
          </a:p>
        </p:txBody>
      </p:sp>
      <p:grpSp>
        <p:nvGrpSpPr>
          <p:cNvPr id="1600878617" name=""/>
          <p:cNvGrpSpPr/>
          <p:nvPr/>
        </p:nvGrpSpPr>
        <p:grpSpPr bwMode="auto">
          <a:xfrm>
            <a:off x="9281052" y="5584677"/>
            <a:ext cx="2169313" cy="213897"/>
            <a:chOff x="0" y="0"/>
            <a:chExt cx="2169313" cy="213897"/>
          </a:xfrm>
        </p:grpSpPr>
        <p:sp>
          <p:nvSpPr>
            <p:cNvPr id="1991158579" name=""/>
            <p:cNvSpPr txBox="1"/>
            <p:nvPr/>
          </p:nvSpPr>
          <p:spPr bwMode="auto">
            <a:xfrm flipH="0" flipV="0">
              <a:off x="0" y="0"/>
              <a:ext cx="275126" cy="213719"/>
            </a:xfrm>
            <a:prstGeom prst="rect">
              <a:avLst/>
            </a:prstGeom>
            <a:noFill/>
          </p:spPr>
          <p:txBody>
            <a:bodyPr vertOverflow="overflow" horzOverflow="overflow" vert="horz" wrap="non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569723838" name=""/>
            <p:cNvSpPr txBox="1"/>
            <p:nvPr/>
          </p:nvSpPr>
          <p:spPr bwMode="auto">
            <a:xfrm rot="0" flipH="0" flipV="0">
              <a:off x="477657" y="0"/>
              <a:ext cx="275126" cy="213719"/>
            </a:xfrm>
            <a:prstGeom prst="rect">
              <a:avLst/>
            </a:prstGeom>
            <a:noFill/>
          </p:spPr>
          <p:txBody>
            <a:bodyPr vertOverflow="overflow" horzOverflow="overflow" vert="horz" wrap="non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5734069" name=""/>
            <p:cNvSpPr txBox="1"/>
            <p:nvPr/>
          </p:nvSpPr>
          <p:spPr bwMode="auto">
            <a:xfrm rot="0" flipH="0" flipV="0">
              <a:off x="947272" y="0"/>
              <a:ext cx="275126" cy="213719"/>
            </a:xfrm>
            <a:prstGeom prst="rect">
              <a:avLst/>
            </a:prstGeom>
            <a:noFill/>
          </p:spPr>
          <p:txBody>
            <a:bodyPr vertOverflow="overflow" horzOverflow="overflow" vert="horz" wrap="non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1409046712" name=""/>
            <p:cNvSpPr txBox="1"/>
            <p:nvPr/>
          </p:nvSpPr>
          <p:spPr bwMode="auto">
            <a:xfrm rot="0" flipH="0" flipV="0">
              <a:off x="1424570" y="0"/>
              <a:ext cx="275126" cy="213719"/>
            </a:xfrm>
            <a:prstGeom prst="rect">
              <a:avLst/>
            </a:prstGeom>
            <a:noFill/>
          </p:spPr>
          <p:txBody>
            <a:bodyPr vertOverflow="overflow" horzOverflow="overflow" vert="horz" wrap="non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sp>
          <p:nvSpPr>
            <p:cNvPr id="2083619230" name=""/>
            <p:cNvSpPr txBox="1"/>
            <p:nvPr/>
          </p:nvSpPr>
          <p:spPr bwMode="auto">
            <a:xfrm rot="0" flipH="0" flipV="0">
              <a:off x="1894187" y="179"/>
              <a:ext cx="275126" cy="213719"/>
            </a:xfrm>
            <a:prstGeom prst="rect">
              <a:avLst/>
            </a:prstGeom>
            <a:noFill/>
          </p:spPr>
          <p:txBody>
            <a:bodyPr vertOverflow="overflow" horzOverflow="overflow" vert="horz" wrap="none" lIns="91440" tIns="45720" rIns="91440" bIns="45720" numCol="1" spcCol="0" rtlCol="0" fromWordArt="0" anchor="ctr" anchorCtr="0" forceAA="0" upright="0" compatLnSpc="0">
              <a:spAutoFit/>
            </a:bodyPr>
            <a:p>
              <a:pPr>
                <a:defRPr/>
              </a:pPr>
              <a:r>
                <a:rPr lang="en-US" sz="800" b="1">
                  <a:solidFill>
                    <a:schemeClr val="accent6"/>
                  </a:solidFill>
                  <a:latin typeface="Open Sans"/>
                  <a:ea typeface="Open Sans"/>
                  <a:cs typeface="Open Sans"/>
                </a:rPr>
                <a:t>%</a:t>
              </a:r>
              <a:endParaRPr lang="en-US" sz="800" b="1">
                <a:solidFill>
                  <a:schemeClr val="accent6"/>
                </a:solidFill>
                <a:latin typeface="Open Sans"/>
                <a:cs typeface="Open Sans"/>
              </a:endParaRPr>
            </a:p>
          </p:txBody>
        </p:sp>
      </p:grpSp>
      <p:sp>
        <p:nvSpPr>
          <p:cNvPr id="1802939839" name="Slide Number Placeholder 5"/>
          <p:cNvSpPr>
            <a:spLocks noGrp="1"/>
          </p:cNvSpPr>
          <p:nvPr>
            <p:ph type="sldNum" sz="quarter" idx="12"/>
          </p:nvPr>
        </p:nvSpPr>
        <p:spPr bwMode="auto"/>
        <p:txBody>
          <a:bodyPr/>
          <a:lstStyle/>
          <a:p>
            <a:pPr>
              <a:defRPr/>
            </a:pPr>
            <a:fld id="{35B10C36-A322-B279-7817-4B9FDA3D7602}"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3" presetID="8" presetClass="emph" presetSubtype="0" fill="hold" grpId="0" nodeType="withEffect">
                                  <p:stCondLst>
                                    <p:cond delay="0"/>
                                  </p:stCondLst>
                                  <p:childTnLst>
                                    <p:animRot by="21600000">
                                      <p:cBhvr>
                                        <p:cTn id="14" dur="2000" fill="hold"/>
                                        <p:tgtEl>
                                          <p:spTgt spid="1732920342"/>
                                        </p:tgtEl>
                                        <p:attrNameLst>
                                          <p:attrName>r</p:attrName>
                                        </p:attrNameLst>
                                      </p:cBhvr>
                                    </p:animRot>
                                  </p:childTnLst>
                                </p:cTn>
                              </p:par>
                              <p:par>
                                <p:cTn id="11"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2" dur="2000" fill="hold"/>
                                        <p:tgtEl>
                                          <p:spTgt spid="1558117741"/>
                                        </p:tgtEl>
                                        <p:attrNameLst>
                                          <p:attrName>ppt_x</p:attrName>
                                          <p:attrName>ppt_y</p:attrName>
                                        </p:attrNameLst>
                                      </p:cBhvr>
                                    </p:animMotion>
                                  </p:childTnLst>
                                </p:cTn>
                              </p:par>
                              <p:par>
                                <p:cTn id="5" presetID="26" presetClass="emph" presetSubtype="0" fill="hold" grpId="0" nodeType="withEffect">
                                  <p:stCondLst>
                                    <p:cond delay="1000"/>
                                  </p:stCondLst>
                                  <p:childTnLst>
                                    <p:animEffect transition="out" filter="fade">
                                      <p:cBhvr>
                                        <p:cTn id="7" dur="2000" tmFilter="0, 0; .2, .5; .8, .5; 1, 0"/>
                                        <p:tgtEl>
                                          <p:spTgt spid="1600878617"/>
                                        </p:tgtEl>
                                      </p:cBhvr>
                                    </p:animEffect>
                                    <p:animScale>
                                      <p:cBhvr>
                                        <p:cTn id="6" dur="1000" autoRev="1" fill="hold"/>
                                        <p:tgtEl>
                                          <p:spTgt spid="16008786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920566882"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83528448"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738487469"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42473816" name="Slide text"/>
          <p:cNvSpPr>
            <a:spLocks noGrp="1"/>
          </p:cNvSpPr>
          <p:nvPr>
            <p:ph idx="1"/>
          </p:nvPr>
        </p:nvSpPr>
        <p:spPr bwMode="auto">
          <a:xfrm rot="0" flipH="0" flipV="0">
            <a:off x="1522800" y="2289600"/>
            <a:ext cx="9889773" cy="3869901"/>
          </a:xfrm>
        </p:spPr>
        <p:txBody>
          <a:bodyPr vertOverflow="overflow" horzOverflow="overflow" vert="horz" wrap="square" lIns="91440" tIns="45720" rIns="91440" bIns="45720" numCol="1" spcCol="0" rtlCol="0" fromWordArt="0" anchor="t" anchorCtr="0" forceAA="0" upright="0" compatLnSpc="0">
            <a:normAutofit/>
          </a:bodyPr>
          <a:lstStyle/>
          <a:p>
            <a:pPr marL="0" marR="0" indent="0" algn="l">
              <a:lnSpc>
                <a:spcPct val="114999"/>
              </a:lnSpc>
              <a:spcBef>
                <a:spcPts val="0"/>
              </a:spcBef>
              <a:spcAft>
                <a:spcPts val="1700"/>
              </a:spcAft>
              <a:buFont typeface="Arial"/>
              <a:buNone/>
              <a:defRPr/>
            </a:pPr>
            <a:r>
              <a:rPr lang="de-DE" sz="1600" b="1" i="0" u="none" strike="noStrike" cap="none" spc="0">
                <a:solidFill>
                  <a:schemeClr val="accent6"/>
                </a:solidFill>
                <a:latin typeface="Arial"/>
                <a:ea typeface="Arial"/>
                <a:cs typeface="Arial"/>
              </a:rPr>
              <a:t>Zu den Einsatzzielen zählen:</a:t>
            </a:r>
            <a:endParaRPr lang="de-DE"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Bildung und Lernen: </a:t>
            </a:r>
            <a:r>
              <a:rPr lang="de-DE" sz="1600" b="0" i="0" u="none" strike="noStrike" cap="none" spc="0">
                <a:solidFill>
                  <a:schemeClr val="tx1"/>
                </a:solidFill>
                <a:latin typeface="Arial"/>
                <a:ea typeface="Arial"/>
                <a:cs typeface="Arial"/>
              </a:rPr>
              <a:t>Verständnis und Speicherung von Informationen verbessern.</a:t>
            </a:r>
            <a:r>
              <a:rPr lang="de-DE" sz="1600" b="0" i="0" u="none" strike="noStrike" cap="none" spc="0">
                <a:solidFill>
                  <a:schemeClr val="tx1"/>
                </a:solidFill>
                <a:latin typeface="Arial"/>
                <a:ea typeface="Arial"/>
                <a:cs typeface="Arial"/>
              </a:rPr>
              <a:t>  </a:t>
            </a:r>
            <a:endParaRPr lang="de-DE"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Kommunikation von Ideen: </a:t>
            </a:r>
            <a:r>
              <a:rPr lang="de-DE" sz="1600" b="0" i="0" u="none" strike="noStrike" cap="none" spc="0">
                <a:solidFill>
                  <a:schemeClr val="tx1"/>
                </a:solidFill>
                <a:latin typeface="Arial"/>
                <a:ea typeface="Arial"/>
                <a:cs typeface="Arial"/>
              </a:rPr>
              <a:t>Komplexe Konzepte klar und effektiv präsentieren.</a:t>
            </a:r>
            <a:endParaRPr lang="de-DE"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Überzeugung und Einflussnahme: </a:t>
            </a:r>
            <a:r>
              <a:rPr lang="de-DE" sz="1600" b="0" i="0" u="none" strike="noStrike" cap="none" spc="0">
                <a:solidFill>
                  <a:schemeClr val="tx1"/>
                </a:solidFill>
                <a:latin typeface="Arial"/>
                <a:ea typeface="Arial"/>
                <a:cs typeface="Arial"/>
              </a:rPr>
              <a:t>Argumente mit visuellen Elementen untermauern, um die Wirkung zu steigern.</a:t>
            </a:r>
            <a:endParaRPr lang="de-DE" sz="1600" b="0" i="0" u="none" strike="noStrike" cap="none" spc="0">
              <a:solidFill>
                <a:schemeClr val="tx1"/>
              </a:solidFill>
              <a:latin typeface="Arial"/>
              <a:cs typeface="Arial"/>
            </a:endParaRPr>
          </a:p>
          <a:p>
            <a:pPr marL="720000" marR="0" indent="-288000" algn="l">
              <a:lnSpc>
                <a:spcPct val="114999"/>
              </a:lnSpc>
              <a:spcBef>
                <a:spcPts val="565"/>
              </a:spcBef>
              <a:spcAft>
                <a:spcPts val="0"/>
              </a:spcAft>
              <a:buClr>
                <a:schemeClr val="accent6"/>
              </a:buClr>
              <a:buFont typeface="Courier New"/>
              <a:buChar char="o"/>
              <a:defRPr/>
            </a:pPr>
            <a:r>
              <a:rPr lang="de-DE" sz="1600" b="1" i="0" u="none" strike="noStrike" cap="none" spc="0">
                <a:solidFill>
                  <a:schemeClr val="tx1"/>
                </a:solidFill>
                <a:latin typeface="Arial"/>
                <a:ea typeface="Arial"/>
                <a:cs typeface="Arial"/>
              </a:rPr>
              <a:t>Datenvisualisierung: </a:t>
            </a:r>
            <a:r>
              <a:rPr lang="de-DE" sz="1600" b="0" i="0" u="none" strike="noStrike" cap="none" spc="0">
                <a:solidFill>
                  <a:schemeClr val="tx1"/>
                </a:solidFill>
                <a:latin typeface="Arial"/>
                <a:ea typeface="Arial"/>
                <a:cs typeface="Arial"/>
              </a:rPr>
              <a:t>Statistiken und Analysen visuell darstellen.</a:t>
            </a:r>
            <a:endParaRPr sz="1600" b="0" i="0" u="none" strike="noStrike" cap="none" spc="0">
              <a:solidFill>
                <a:schemeClr val="tx1"/>
              </a:solidFill>
              <a:latin typeface="Arial"/>
              <a:cs typeface="Arial"/>
            </a:endParaRPr>
          </a:p>
        </p:txBody>
      </p:sp>
      <p:sp>
        <p:nvSpPr>
          <p:cNvPr id="101959386" name="Slide title"/>
          <p:cNvSpPr>
            <a:spLocks noGrp="1"/>
          </p:cNvSpPr>
          <p:nvPr>
            <p:ph type="title"/>
          </p:nvPr>
        </p:nvSpPr>
        <p:spPr bwMode="auto">
          <a:xfrm rot="0" flipH="0" flipV="0">
            <a:off x="1522800" y="694800"/>
            <a:ext cx="7972461" cy="1496418"/>
          </a:xfrm>
        </p:spPr>
        <p:txBody>
          <a:bodyPr vertOverflow="overflow" horzOverflow="overflow" vert="horz" wrap="square" lIns="91440" tIns="45720" rIns="91440" bIns="45720" numCol="1" spcCol="0" rtlCol="0" fromWordArt="0" anchor="ctr" anchorCtr="0" forceAA="0" upright="0" compatLnSpc="0">
            <a:normAutofit/>
          </a:bodyPr>
          <a:lstStyle/>
          <a:p>
            <a:pPr>
              <a:defRPr/>
            </a:pPr>
            <a:r>
              <a:rPr lang="de-DE" sz="3200" b="1" i="1" u="none" strike="noStrike" cap="none" spc="0">
                <a:solidFill>
                  <a:schemeClr val="accent6"/>
                </a:solidFill>
                <a:latin typeface="Arial"/>
                <a:ea typeface="Arial"/>
                <a:cs typeface="Arial"/>
              </a:rPr>
              <a:t>Wofür</a:t>
            </a:r>
            <a:r>
              <a:rPr lang="de-DE" sz="3200" b="1" i="1" u="none" strike="noStrike" cap="none" spc="0">
                <a:solidFill>
                  <a:schemeClr val="tx1"/>
                </a:solidFill>
                <a:latin typeface="Arial"/>
                <a:ea typeface="Arial"/>
                <a:cs typeface="Arial"/>
              </a:rPr>
              <a:t> werden Präsentationseditoren verwendet?</a:t>
            </a:r>
            <a:endParaRPr>
              <a:latin typeface="Arial"/>
              <a:cs typeface="Arial"/>
            </a:endParaRPr>
          </a:p>
        </p:txBody>
      </p:sp>
      <p:sp>
        <p:nvSpPr>
          <p:cNvPr id="1593850252" name="Slide Number Placeholder 5"/>
          <p:cNvSpPr>
            <a:spLocks noGrp="1"/>
          </p:cNvSpPr>
          <p:nvPr>
            <p:ph type="sldNum" sz="quarter" idx="12"/>
          </p:nvPr>
        </p:nvSpPr>
        <p:spPr bwMode="auto"/>
        <p:txBody>
          <a:bodyPr/>
          <a:lstStyle/>
          <a:p>
            <a:pPr>
              <a:defRPr/>
            </a:pPr>
            <a:fld id="{691B4950-1934-A966-AB4C-24AE4F7939B6}"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3" dur="2000" fill="hold"/>
                                        <p:tgtEl>
                                          <p:spTgt spid="920566882"/>
                                        </p:tgtEl>
                                        <p:attrNameLst>
                                          <p:attrName>ppt_x</p:attrName>
                                          <p:attrName>ppt_y</p:attrName>
                                        </p:attrNameLst>
                                      </p:cBhvr>
                                    </p:animMotion>
                                  </p:childTnLst>
                                </p:cTn>
                              </p:par>
                              <p:par>
                                <p:cTn id="10" presetID="8" presetClass="emph" presetSubtype="0" fill="hold" grpId="0" nodeType="withEffect">
                                  <p:stCondLst>
                                    <p:cond delay="0"/>
                                  </p:stCondLst>
                                  <p:childTnLst>
                                    <p:animRot by="21600000">
                                      <p:cBhvr>
                                        <p:cTn id="11" dur="2000" fill="hold"/>
                                        <p:tgtEl>
                                          <p:spTgt spid="183528448"/>
                                        </p:tgtEl>
                                        <p:attrNameLst>
                                          <p:attrName>r</p:attrName>
                                        </p:attrNameLst>
                                      </p:cBhvr>
                                    </p:animRot>
                                  </p:childTnLst>
                                </p:cTn>
                              </p:par>
                              <p:par>
                                <p:cTn id="5" presetID="45" presetClass="entr" presetSubtype="0" fill="hold" grpId="0" nodeType="withEffect">
                                  <p:stCondLst>
                                    <p:cond delay="0"/>
                                  </p:stCondLst>
                                  <p:childTnLst>
                                    <p:set>
                                      <p:cBhvr>
                                        <p:cTn id="9" dur="1" fill="hold">
                                          <p:stCondLst>
                                            <p:cond delay="0"/>
                                          </p:stCondLst>
                                        </p:cTn>
                                        <p:tgtEl>
                                          <p:spTgt spid="738487469"/>
                                        </p:tgtEl>
                                        <p:attrNameLst>
                                          <p:attrName>style.visibility</p:attrName>
                                        </p:attrNameLst>
                                      </p:cBhvr>
                                      <p:to>
                                        <p:strVal val="visible"/>
                                      </p:to>
                                    </p:set>
                                    <p:animEffect transition="in" filter="fade">
                                      <p:cBhvr>
                                        <p:cTn id="8" dur="2000"/>
                                        <p:tgtEl>
                                          <p:spTgt spid="738487469"/>
                                        </p:tgtEl>
                                      </p:cBhvr>
                                    </p:animEffect>
                                    <p:anim calcmode="lin" valueType="num">
                                      <p:cBhvr>
                                        <p:cTn id="7" dur="2000" fill="hold"/>
                                        <p:tgtEl>
                                          <p:spTgt spid="738487469"/>
                                        </p:tgtEl>
                                        <p:attrNameLst>
                                          <p:attrName>ppt_w</p:attrName>
                                        </p:attrNameLst>
                                      </p:cBhvr>
                                      <p:tavLst>
                                        <p:tav tm="0" fmla="#ppt_w*sin(2.5*pi*$)">
                                          <p:val>
                                            <p:fltVal val="0"/>
                                          </p:val>
                                        </p:tav>
                                        <p:tav tm="100000">
                                          <p:val>
                                            <p:fltVal val="1"/>
                                          </p:val>
                                        </p:tav>
                                      </p:tavLst>
                                    </p:anim>
                                    <p:anim calcmode="lin" valueType="num">
                                      <p:cBhvr>
                                        <p:cTn id="6" dur="2000" fill="hold"/>
                                        <p:tgtEl>
                                          <p:spTgt spid="73848746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473126556" name=""/>
          <p:cNvSpPr/>
          <p:nvPr/>
        </p:nvSpPr>
        <p:spPr bwMode="auto">
          <a:xfrm rot="0" flipH="0" flipV="0">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61868656" name=""/>
          <p:cNvSpPr/>
          <p:nvPr/>
        </p:nvSpPr>
        <p:spPr bwMode="auto">
          <a:xfrm rot="0" flipH="0" flipV="0">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743617402" name=""/>
          <p:cNvSpPr/>
          <p:nvPr/>
        </p:nvSpPr>
        <p:spPr bwMode="auto">
          <a:xfrm rot="0" flipH="1" flipV="0">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129550782" name="Slide title"/>
          <p:cNvSpPr>
            <a:spLocks noGrp="1"/>
          </p:cNvSpPr>
          <p:nvPr>
            <p:ph type="title"/>
          </p:nvPr>
        </p:nvSpPr>
        <p:spPr bwMode="auto">
          <a:xfrm rot="0" flipH="0" flipV="0">
            <a:off x="1522797" y="694797"/>
            <a:ext cx="7851767" cy="1496414"/>
          </a:xfrm>
        </p:spPr>
        <p:txBody>
          <a:bodyPr vertOverflow="overflow" horzOverflow="overflow" vert="horz" wrap="square" lIns="91440" tIns="45720" rIns="91440" bIns="45720" numCol="1" spcCol="0" rtlCol="0" fromWordArt="0" anchor="ctr" anchorCtr="0" forceAA="0" upright="0" compatLnSpc="0">
            <a:normAutofit/>
          </a:bodyPr>
          <a:lstStyle/>
          <a:p>
            <a:pPr>
              <a:lnSpc>
                <a:spcPct val="100000"/>
              </a:lnSpc>
              <a:defRPr/>
            </a:pPr>
            <a:r>
              <a:rPr lang="de-DE" sz="2800" b="1" i="1" u="none" strike="noStrike" cap="none" spc="0">
                <a:solidFill>
                  <a:schemeClr val="accent6"/>
                </a:solidFill>
                <a:latin typeface="Arial"/>
                <a:ea typeface="Arial"/>
                <a:cs typeface="Arial"/>
              </a:rPr>
              <a:t>Daten zur Nutzung von Präsentationseditoren</a:t>
            </a:r>
            <a:r>
              <a:rPr lang="de-DE" sz="2800" b="1" i="1" u="none" strike="noStrike" cap="none" spc="0">
                <a:solidFill>
                  <a:schemeClr val="tx1"/>
                </a:solidFill>
                <a:latin typeface="Arial"/>
                <a:ea typeface="Arial"/>
                <a:cs typeface="Arial"/>
              </a:rPr>
              <a:t> </a:t>
            </a:r>
            <a:r>
              <a:rPr lang="de-DE" sz="2800" b="1" i="1" u="none" strike="noStrike" cap="none" spc="0">
                <a:solidFill>
                  <a:schemeClr val="tx1"/>
                </a:solidFill>
                <a:latin typeface="Arial"/>
                <a:ea typeface="Arial"/>
                <a:cs typeface="Arial"/>
              </a:rPr>
              <a:t>in tabellarischer </a:t>
            </a:r>
            <a:r>
              <a:rPr lang="de-DE" sz="2800" b="1" i="1" u="none" strike="noStrike" cap="none" spc="0">
                <a:solidFill>
                  <a:schemeClr val="tx1"/>
                </a:solidFill>
                <a:latin typeface="Arial"/>
                <a:ea typeface="Arial"/>
                <a:cs typeface="Arial"/>
              </a:rPr>
              <a:t>Form</a:t>
            </a:r>
            <a:endParaRPr>
              <a:latin typeface="Arial"/>
              <a:cs typeface="Arial"/>
            </a:endParaRPr>
          </a:p>
        </p:txBody>
      </p:sp>
      <p:graphicFrame>
        <p:nvGraphicFramePr>
          <p:cNvPr id="2045976129" name=""/>
          <p:cNvGraphicFramePr>
            <a:graphicFrameLocks xmlns:a="http://schemas.openxmlformats.org/drawingml/2006/main"/>
          </p:cNvGraphicFramePr>
          <p:nvPr/>
        </p:nvGraphicFramePr>
        <p:xfrm>
          <a:off x="1576456" y="2178046"/>
          <a:ext cx="8140700" cy="2207259"/>
        </p:xfrm>
        <a:graphic>
          <a:graphicData uri="http://schemas.openxmlformats.org/drawingml/2006/table">
            <a:tbl>
              <a:tblPr firstRow="1" firstCol="0" lastRow="0" lastCol="0" bandRow="1" bandCol="0">
                <a:tableStyleId>{5C22544A-7EE6-4342-B048-85BDC9FD1C3A}</a:tableStyleId>
              </a:tblPr>
              <a:tblGrid>
                <a:gridCol w="1830406"/>
                <a:gridCol w="1830406"/>
                <a:gridCol w="1830406"/>
                <a:gridCol w="1888778"/>
                <a:gridCol w="1772034"/>
              </a:tblGrid>
              <a:tr h="685782">
                <a:tc>
                  <a:txBody>
                    <a:bodyPr/>
                    <a:p>
                      <a:pPr algn="ctr">
                        <a:defRPr/>
                      </a:pPr>
                      <a:r>
                        <a:rPr lang="de-DE" sz="1200" b="1" i="0" u="none" strike="noStrike" cap="none" spc="0">
                          <a:solidFill>
                            <a:schemeClr val="bg1"/>
                          </a:solidFill>
                          <a:latin typeface="Arial"/>
                          <a:ea typeface="Arial"/>
                          <a:cs typeface="Arial"/>
                        </a:rPr>
                        <a:t>Benutzer</a:t>
                      </a:r>
                      <a:endParaRPr lang="de-DE" sz="1200" b="1">
                        <a:solidFill>
                          <a:schemeClr val="bg1"/>
                        </a:solidFill>
                        <a:latin typeface="Arial"/>
                        <a:cs typeface="Arial"/>
                      </a:endParaRPr>
                    </a:p>
                  </a:txBody>
                  <a:tcPr anchor="ctr">
                    <a:lnL w="1904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de-DE" sz="1600" b="1">
                          <a:solidFill>
                            <a:schemeClr val="bg1"/>
                          </a:solidFill>
                          <a:latin typeface="Arial"/>
                          <a:ea typeface="Arial"/>
                          <a:cs typeface="Arial"/>
                        </a:rPr>
                        <a:t>%</a:t>
                      </a:r>
                      <a:endParaRPr lang="de-DE"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de-DE" sz="1200" b="1" i="0" u="none" strike="noStrike" cap="none" spc="0">
                          <a:solidFill>
                            <a:schemeClr val="bg1"/>
                          </a:solidFill>
                          <a:latin typeface="Arial"/>
                          <a:ea typeface="Arial"/>
                          <a:cs typeface="Arial"/>
                        </a:rPr>
                        <a:t>Verwendungszwecke</a:t>
                      </a:r>
                      <a:endParaRPr lang="de-DE"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de-DE" sz="1200" b="1" i="0" u="none" strike="noStrike" cap="none" spc="0">
                          <a:solidFill>
                            <a:schemeClr val="bg1"/>
                          </a:solidFill>
                          <a:latin typeface="Arial"/>
                          <a:ea typeface="Arial"/>
                          <a:cs typeface="Arial"/>
                        </a:rPr>
                        <a:t>Auswirkungen auf die Informationswahr-nehmung</a:t>
                      </a:r>
                      <a:endParaRPr lang="de-DE" sz="1200" b="1">
                        <a:solidFill>
                          <a:schemeClr val="bg1"/>
                        </a:solidFill>
                        <a:latin typeface="Arial"/>
                        <a:cs typeface="Arial"/>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de-DE" sz="1200" b="1" i="0" u="none" strike="noStrike" cap="none" spc="0">
                          <a:solidFill>
                            <a:schemeClr val="bg1"/>
                          </a:solidFill>
                          <a:latin typeface="Arial"/>
                          <a:ea typeface="Arial"/>
                          <a:cs typeface="Arial"/>
                        </a:rPr>
                        <a:t>Zusätzliche Funktionen</a:t>
                      </a:r>
                      <a:endParaRPr lang="de-DE" sz="1200" b="1">
                        <a:solidFill>
                          <a:schemeClr val="bg1"/>
                        </a:solidFill>
                        <a:latin typeface="Arial"/>
                        <a:cs typeface="Arial"/>
                      </a:endParaRPr>
                    </a:p>
                  </a:txBody>
                  <a:tcPr anchor="ctr">
                    <a:lnL w="12699" algn="ctr">
                      <a:solidFill>
                        <a:schemeClr val="accent6"/>
                      </a:solidFill>
                    </a:lnL>
                    <a:lnR w="19049" algn="ctr">
                      <a:solidFill>
                        <a:schemeClr val="accent6"/>
                      </a:solidFill>
                    </a:lnR>
                    <a:lnT w="19049" algn="ctr">
                      <a:solidFill>
                        <a:schemeClr val="accent6"/>
                      </a:solidFill>
                    </a:lnT>
                    <a:lnB w="12699" algn="ctr">
                      <a:solidFill>
                        <a:schemeClr val="accent6"/>
                      </a:solidFill>
                    </a:lnB>
                    <a:solidFill>
                      <a:schemeClr val="accent6"/>
                    </a:solidFill>
                  </a:tcPr>
                </a:tc>
              </a:tr>
              <a:tr h="705608">
                <a:tc>
                  <a:txBody>
                    <a:bodyPr/>
                    <a:p>
                      <a:pPr marL="0" marR="0" indent="0" algn="ctr">
                        <a:lnSpc>
                          <a:spcPct val="100000"/>
                        </a:lnSpc>
                        <a:spcBef>
                          <a:spcPts val="0"/>
                        </a:spcBef>
                        <a:spcAft>
                          <a:spcPts val="0"/>
                        </a:spcAft>
                        <a:defRPr/>
                      </a:pPr>
                      <a:r>
                        <a:rPr lang="de-DE" sz="1100" b="0" i="0" u="none" strike="noStrike" cap="none" spc="0">
                          <a:solidFill>
                            <a:schemeClr val="tx1"/>
                          </a:solidFill>
                          <a:latin typeface="Arial"/>
                          <a:ea typeface="Arial"/>
                          <a:cs typeface="Arial"/>
                        </a:rPr>
                        <a:t>Lehrer und Schüler</a:t>
                      </a:r>
                      <a:endParaRPr lang="de-DE" sz="1100" b="0" i="0" u="none" strike="noStrike" cap="none" spc="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a:solidFill>
                            <a:schemeClr val="tx1"/>
                          </a:solidFill>
                          <a:latin typeface="Arial"/>
                          <a:ea typeface="Arial"/>
                          <a:cs typeface="Arial"/>
                        </a:rPr>
                        <a:t>80 %</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de-DE" sz="1100" b="0" i="0" u="none" strike="noStrike" cap="none" spc="0">
                          <a:solidFill>
                            <a:schemeClr val="tx1"/>
                          </a:solidFill>
                          <a:latin typeface="Arial"/>
                          <a:ea typeface="Arial"/>
                          <a:cs typeface="Arial"/>
                        </a:rPr>
                        <a:t>Pädagogische Präsentationen</a:t>
                      </a:r>
                      <a:endParaRPr lang="de-DE"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Verbesserung der Wahrnehmung und Aufmerksamkeitserhaltung</a:t>
                      </a:r>
                      <a:endParaRPr lang="de-DE"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Animationen und Übergänge zwischen Folien</a:t>
                      </a:r>
                      <a:endParaRPr lang="de-DE"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de-DE" sz="1100" b="0" i="0" u="none" strike="noStrike" cap="none" spc="0">
                          <a:solidFill>
                            <a:schemeClr val="tx1"/>
                          </a:solidFill>
                          <a:latin typeface="Arial"/>
                          <a:ea typeface="Arial"/>
                          <a:cs typeface="Arial"/>
                        </a:rPr>
                        <a:t>Geschäftsleute</a:t>
                      </a:r>
                      <a:endParaRPr lang="de-DE"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a:solidFill>
                            <a:schemeClr val="tx1"/>
                          </a:solidFill>
                          <a:latin typeface="Arial"/>
                          <a:ea typeface="Arial"/>
                          <a:cs typeface="Arial"/>
                        </a:rPr>
                        <a:t>70 %</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Geschäftspläne und Berichte</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de-DE" sz="1100" b="0" i="0" u="none" strike="noStrike" cap="none" spc="0">
                          <a:solidFill>
                            <a:schemeClr val="tx1"/>
                          </a:solidFill>
                          <a:latin typeface="Arial"/>
                          <a:ea typeface="Arial"/>
                          <a:cs typeface="Arial"/>
                        </a:rPr>
                        <a:t>Steigerung der Überzeugungskraft der Botschaft</a:t>
                      </a:r>
                      <a:endParaRPr lang="de-DE" sz="1100" b="0" i="0" u="none" strike="noStrike" cap="none" spc="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Integrierte Vorlagen und Diagramme</a:t>
                      </a:r>
                      <a:endParaRPr lang="de-DE"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de-DE" sz="1100" b="0" i="0" u="none" strike="noStrike" cap="none" spc="0">
                          <a:solidFill>
                            <a:schemeClr val="tx1"/>
                          </a:solidFill>
                          <a:latin typeface="Arial"/>
                          <a:ea typeface="Arial"/>
                          <a:cs typeface="Arial"/>
                        </a:rPr>
                        <a:t>Vermarkter und Werbetreibende</a:t>
                      </a:r>
                      <a:endParaRPr lang="de-DE"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a:solidFill>
                            <a:schemeClr val="tx1"/>
                          </a:solidFill>
                          <a:latin typeface="Arial"/>
                          <a:ea typeface="Arial"/>
                          <a:cs typeface="Arial"/>
                        </a:rPr>
                        <a:t>85 %</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Werbe- und Marketingmaterialien</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Aufmerksamkeit auf das Produkt lenken</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Integration mit Analysetools</a:t>
                      </a:r>
                      <a:endParaRPr lang="de-DE" sz="1100" b="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de-DE" sz="1100" b="0" i="0" u="none" strike="noStrike" cap="none" spc="0">
                          <a:solidFill>
                            <a:schemeClr val="tx1"/>
                          </a:solidFill>
                          <a:latin typeface="Arial"/>
                          <a:ea typeface="Arial"/>
                          <a:cs typeface="Arial"/>
                        </a:rPr>
                        <a:t>Wissenschaftliche Forscher</a:t>
                      </a:r>
                      <a:endParaRPr lang="de-DE"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a:solidFill>
                            <a:schemeClr val="tx1"/>
                          </a:solidFill>
                          <a:latin typeface="Arial"/>
                          <a:ea typeface="Arial"/>
                          <a:cs typeface="Arial"/>
                        </a:rPr>
                        <a:t>60 %</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Präsentation der Forschungsergebnisse</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Sichtbarkeit komplexer Daten</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Spezialisierte Diagrammtypen</a:t>
                      </a:r>
                      <a:endParaRPr lang="de-DE" sz="1100" b="0" i="0" u="none" strike="noStrike" cap="none" spc="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de-DE" sz="1100" b="0" i="0" u="none" strike="noStrike" cap="none" spc="0">
                          <a:solidFill>
                            <a:schemeClr val="tx1"/>
                          </a:solidFill>
                          <a:latin typeface="Arial"/>
                          <a:ea typeface="Arial"/>
                          <a:cs typeface="Arial"/>
                        </a:rPr>
                        <a:t>Veranstalter</a:t>
                      </a:r>
                      <a:endParaRPr lang="de-DE" sz="1100" b="0">
                        <a:solidFill>
                          <a:schemeClr val="tx1"/>
                        </a:solidFill>
                        <a:latin typeface="Arial"/>
                        <a:cs typeface="Arial"/>
                      </a:endParaRPr>
                    </a:p>
                  </a:txBody>
                  <a:tcPr anchor="ctr">
                    <a:lnL w="1904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de-DE" sz="1100" b="0">
                          <a:solidFill>
                            <a:schemeClr val="tx1"/>
                          </a:solidFill>
                          <a:latin typeface="Arial"/>
                          <a:ea typeface="Arial"/>
                          <a:cs typeface="Arial"/>
                        </a:rPr>
                        <a:t>90 %</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Veranstaltungsplanung und -koordination</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Klarheit der Informationsdarstellung</a:t>
                      </a:r>
                      <a:endParaRPr lang="de-DE" sz="1100" b="0">
                        <a:solidFill>
                          <a:schemeClr val="tx1"/>
                        </a:solidFill>
                        <a:latin typeface="Arial"/>
                        <a:cs typeface="Arial"/>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de-DE" sz="1100" b="0" i="0" u="none" strike="noStrike" cap="none" spc="0">
                          <a:solidFill>
                            <a:schemeClr val="tx1"/>
                          </a:solidFill>
                          <a:latin typeface="Arial"/>
                          <a:ea typeface="Arial"/>
                          <a:cs typeface="Arial"/>
                        </a:rPr>
                        <a:t>Interaktive </a:t>
                      </a:r>
                      <a:endParaRPr lang="de-DE" sz="1100" b="0" i="0" u="none" strike="noStrike" cap="none" spc="0">
                        <a:solidFill>
                          <a:schemeClr val="tx1"/>
                        </a:solidFill>
                        <a:latin typeface="Arial"/>
                        <a:ea typeface="Arial"/>
                        <a:cs typeface="Arial"/>
                      </a:endParaRPr>
                    </a:p>
                    <a:p>
                      <a:pPr algn="ctr">
                        <a:defRPr/>
                      </a:pPr>
                      <a:r>
                        <a:rPr lang="de-DE" sz="1100" b="0" i="0" u="none" strike="noStrike" cap="none" spc="0">
                          <a:solidFill>
                            <a:schemeClr val="tx1"/>
                          </a:solidFill>
                          <a:latin typeface="Arial"/>
                          <a:ea typeface="Arial"/>
                          <a:cs typeface="Arial"/>
                        </a:rPr>
                        <a:t>Elemente</a:t>
                      </a:r>
                      <a:endParaRPr lang="de-DE" sz="1100" b="0">
                        <a:solidFill>
                          <a:schemeClr val="tx1"/>
                        </a:solidFill>
                        <a:latin typeface="Arial"/>
                        <a:cs typeface="Arial"/>
                      </a:endParaRPr>
                    </a:p>
                  </a:txBody>
                  <a:tcPr anchor="ctr">
                    <a:lnL w="12699" algn="ctr">
                      <a:solidFill>
                        <a:schemeClr val="accent6"/>
                      </a:solidFill>
                    </a:lnL>
                    <a:lnR w="19049" algn="ctr">
                      <a:solidFill>
                        <a:schemeClr val="accent6"/>
                      </a:solidFill>
                    </a:lnR>
                    <a:lnT w="12699" algn="ctr">
                      <a:solidFill>
                        <a:schemeClr val="accent6"/>
                      </a:solidFill>
                    </a:lnT>
                    <a:lnB w="19049" algn="ctr">
                      <a:solidFill>
                        <a:schemeClr val="accent6"/>
                      </a:solidFill>
                    </a:lnB>
                    <a:noFill/>
                  </a:tcPr>
                </a:tc>
              </a:tr>
            </a:tbl>
          </a:graphicData>
        </a:graphic>
      </p:graphicFrame>
      <p:sp>
        <p:nvSpPr>
          <p:cNvPr id="830559551" name="Slide Number Placeholder 5"/>
          <p:cNvSpPr>
            <a:spLocks noGrp="1"/>
          </p:cNvSpPr>
          <p:nvPr>
            <p:ph type="sldNum" sz="quarter" idx="12"/>
          </p:nvPr>
        </p:nvSpPr>
        <p:spPr bwMode="auto"/>
        <p:txBody>
          <a:bodyPr/>
          <a:lstStyle/>
          <a:p>
            <a:pPr>
              <a:defRPr/>
            </a:pPr>
            <a:fld id="{4A79E687-AD05-A531-FD65-F1CACB7A6792}"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3" dur="2000" fill="hold"/>
                                        <p:tgtEl>
                                          <p:spTgt spid="1473126556"/>
                                        </p:tgtEl>
                                        <p:attrNameLst>
                                          <p:attrName>ppt_x</p:attrName>
                                          <p:attrName>ppt_y</p:attrName>
                                        </p:attrNameLst>
                                      </p:cBhvr>
                                    </p:animMotion>
                                  </p:childTnLst>
                                </p:cTn>
                              </p:par>
                              <p:par>
                                <p:cTn id="7" presetID="45" presetClass="entr" presetSubtype="0" fill="hold" grpId="0" nodeType="withEffect">
                                  <p:stCondLst>
                                    <p:cond delay="0"/>
                                  </p:stCondLst>
                                  <p:childTnLst>
                                    <p:set>
                                      <p:cBhvr>
                                        <p:cTn id="11" dur="1" fill="hold">
                                          <p:stCondLst>
                                            <p:cond delay="0"/>
                                          </p:stCondLst>
                                        </p:cTn>
                                        <p:tgtEl>
                                          <p:spTgt spid="1743617402"/>
                                        </p:tgtEl>
                                        <p:attrNameLst>
                                          <p:attrName>style.visibility</p:attrName>
                                        </p:attrNameLst>
                                      </p:cBhvr>
                                      <p:to>
                                        <p:strVal val="visible"/>
                                      </p:to>
                                    </p:set>
                                    <p:animEffect transition="in" filter="fade">
                                      <p:cBhvr>
                                        <p:cTn id="10" dur="2000"/>
                                        <p:tgtEl>
                                          <p:spTgt spid="1743617402"/>
                                        </p:tgtEl>
                                      </p:cBhvr>
                                    </p:animEffect>
                                    <p:anim calcmode="lin" valueType="num">
                                      <p:cBhvr>
                                        <p:cTn id="9" dur="2000" fill="hold"/>
                                        <p:tgtEl>
                                          <p:spTgt spid="1743617402"/>
                                        </p:tgtEl>
                                        <p:attrNameLst>
                                          <p:attrName>ppt_w</p:attrName>
                                        </p:attrNameLst>
                                      </p:cBhvr>
                                      <p:tavLst>
                                        <p:tav tm="0" fmla="#ppt_w*sin(2.5*pi*$)">
                                          <p:val>
                                            <p:fltVal val="0"/>
                                          </p:val>
                                        </p:tav>
                                        <p:tav tm="100000">
                                          <p:val>
                                            <p:fltVal val="1"/>
                                          </p:val>
                                        </p:tav>
                                      </p:tavLst>
                                    </p:anim>
                                    <p:anim calcmode="lin" valueType="num">
                                      <p:cBhvr>
                                        <p:cTn id="8" dur="2000" fill="hold"/>
                                        <p:tgtEl>
                                          <p:spTgt spid="1743617402"/>
                                        </p:tgtEl>
                                        <p:attrNameLst>
                                          <p:attrName>ppt_h</p:attrName>
                                        </p:attrNameLst>
                                      </p:cBhvr>
                                      <p:tavLst>
                                        <p:tav tm="0">
                                          <p:val>
                                            <p:strVal val="#ppt_h"/>
                                          </p:val>
                                        </p:tav>
                                        <p:tav tm="100000">
                                          <p:val>
                                            <p:strVal val="#ppt_h"/>
                                          </p:val>
                                        </p:tav>
                                      </p:tavLst>
                                    </p:anim>
                                  </p:childTnLst>
                                </p:cTn>
                              </p:par>
                              <p:par>
                                <p:cTn id="5" presetID="8" presetClass="emph" presetSubtype="0" fill="hold" grpId="0" nodeType="withEffect">
                                  <p:stCondLst>
                                    <p:cond delay="0"/>
                                  </p:stCondLst>
                                  <p:childTnLst>
                                    <p:animRot by="21600000">
                                      <p:cBhvr>
                                        <p:cTn id="6" dur="2000" fill="hold"/>
                                        <p:tgtEl>
                                          <p:spTgt spid="618686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gradFill>
          <a:gsLst>
            <a:gs pos="0">
              <a:schemeClr val="accent5">
                <a:lumMod val="60000"/>
                <a:lumOff val="40000"/>
              </a:schemeClr>
            </a:gs>
            <a:gs pos="100000">
              <a:schemeClr val="accent4">
                <a:lumMod val="60000"/>
                <a:lumOff val="40000"/>
              </a:schemeClr>
            </a:gs>
          </a:gsLst>
          <a:lin ang="5400000" scaled="1"/>
        </a:gradFill>
      </p:bgPr>
    </p:bg>
    <p:spTree>
      <p:nvGrpSpPr>
        <p:cNvPr id="1" name=""/>
        <p:cNvGrpSpPr/>
        <p:nvPr/>
      </p:nvGrpSpPr>
      <p:grpSpPr bwMode="auto">
        <a:xfrm>
          <a:off x="0" y="0"/>
          <a:ext cx="0" cy="0"/>
          <a:chOff x="0" y="0"/>
          <a:chExt cx="0" cy="0"/>
        </a:xfrm>
      </p:grpSpPr>
      <p:sp>
        <p:nvSpPr>
          <p:cNvPr id="1991465539" name=""/>
          <p:cNvSpPr/>
          <p:nvPr/>
        </p:nvSpPr>
        <p:spPr bwMode="auto">
          <a:xfrm rot="0" flipH="0" flipV="0">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235131847" name=""/>
          <p:cNvSpPr/>
          <p:nvPr/>
        </p:nvSpPr>
        <p:spPr bwMode="auto">
          <a:xfrm rot="0" flipH="0" flipV="0">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927154328" name=""/>
          <p:cNvSpPr/>
          <p:nvPr/>
        </p:nvSpPr>
        <p:spPr bwMode="auto">
          <a:xfrm rot="0" flipH="1" flipV="0">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p>
            <a:pPr>
              <a:defRPr/>
            </a:pPr>
            <a:endParaRPr lang="en-US"/>
          </a:p>
        </p:txBody>
      </p:sp>
      <p:sp>
        <p:nvSpPr>
          <p:cNvPr id="1643292486" name="Slide text"/>
          <p:cNvSpPr>
            <a:spLocks noGrp="1"/>
          </p:cNvSpPr>
          <p:nvPr>
            <p:ph idx="1"/>
          </p:nvPr>
        </p:nvSpPr>
        <p:spPr bwMode="auto">
          <a:xfrm rot="0" flipH="0" flipV="0">
            <a:off x="1522800" y="2289600"/>
            <a:ext cx="8813448" cy="1520399"/>
          </a:xfrm>
        </p:spPr>
        <p:txBody>
          <a:bodyPr vertOverflow="overflow" horzOverflow="overflow" vert="horz" wrap="square" lIns="91440" tIns="45720" rIns="91440" bIns="45720" numCol="1" spcCol="0" rtlCol="0" fromWordArt="0" anchor="t" anchorCtr="0" forceAA="0" upright="0" compatLnSpc="0">
            <a:normAutofit fontScale="95000" lnSpcReduction="1000"/>
          </a:bodyPr>
          <a:lstStyle/>
          <a:p>
            <a:pPr marL="720000" indent="-360000" algn="l" defTabSz="914400">
              <a:lnSpc>
                <a:spcPct val="114999"/>
              </a:lnSpc>
              <a:spcBef>
                <a:spcPts val="999"/>
              </a:spcBef>
              <a:spcAft>
                <a:spcPts val="0"/>
              </a:spcAft>
              <a:buFont typeface="Courier New"/>
              <a:buChar char="o"/>
              <a:defRPr/>
            </a:pPr>
            <a:r>
              <a:rPr lang="de-DE" sz="2000" b="0" i="0" u="none" strike="noStrike" cap="none" spc="0">
                <a:solidFill>
                  <a:schemeClr val="bg1"/>
                </a:solidFill>
                <a:latin typeface="Arial"/>
                <a:ea typeface="Arial"/>
                <a:cs typeface="Arial"/>
              </a:rPr>
              <a:t>Präsentationseditoren spielen in der modernen Kommunikation eine entscheidende Rolle, da sie die Erstellung effektiver und einprägsamer Präsentationen ermöglichen, die das Verständnis und die Wahrnehmung der präsentierten Informationen erheblich verbessern können.</a:t>
            </a:r>
            <a:endParaRPr b="1">
              <a:solidFill>
                <a:schemeClr val="tx1"/>
              </a:solidFill>
              <a:latin typeface="Arial"/>
              <a:cs typeface="Arial"/>
            </a:endParaRPr>
          </a:p>
        </p:txBody>
      </p:sp>
      <p:sp>
        <p:nvSpPr>
          <p:cNvPr id="889771393" name=""/>
          <p:cNvSpPr txBox="1"/>
          <p:nvPr/>
        </p:nvSpPr>
        <p:spPr bwMode="auto">
          <a:xfrm flipH="0" flipV="0">
            <a:off x="4998078" y="5191119"/>
            <a:ext cx="2202673" cy="488039"/>
          </a:xfrm>
          <a:prstGeom prst="rect">
            <a:avLst/>
          </a:prstGeom>
          <a:noFill/>
        </p:spPr>
        <p:txBody>
          <a:bodyPr vertOverflow="overflow" horzOverflow="overflow" vert="horz" wrap="none" lIns="91440" tIns="45720" rIns="91440" bIns="45720" numCol="1" spcCol="0" rtlCol="0" fromWordArt="0" anchor="t" anchorCtr="0" forceAA="0" upright="0" compatLnSpc="0">
            <a:spAutoFit/>
          </a:bodyPr>
          <a:p>
            <a:pPr algn="ctr">
              <a:defRPr/>
            </a:pPr>
            <a:r>
              <a:rPr lang="de-DE" sz="2600" b="0" i="1" u="none" strike="noStrike" cap="none" spc="0">
                <a:solidFill>
                  <a:schemeClr val="bg1"/>
                </a:solidFill>
                <a:latin typeface="Arial"/>
                <a:ea typeface="Arial"/>
                <a:cs typeface="Arial"/>
              </a:rPr>
              <a:t>Danke schön!</a:t>
            </a:r>
            <a:endParaRPr lang="de-DE" sz="2600" b="0" i="1">
              <a:solidFill>
                <a:schemeClr val="bg1"/>
              </a:solidFill>
              <a:latin typeface="Arial"/>
              <a:cs typeface="Arial"/>
            </a:endParaRPr>
          </a:p>
        </p:txBody>
      </p:sp>
      <p:sp>
        <p:nvSpPr>
          <p:cNvPr id="1989294569" name="Slide title"/>
          <p:cNvSpPr>
            <a:spLocks noGrp="1"/>
          </p:cNvSpPr>
          <p:nvPr>
            <p:ph type="title"/>
          </p:nvPr>
        </p:nvSpPr>
        <p:spPr bwMode="auto">
          <a:xfrm rot="0" flipH="0" flipV="0">
            <a:off x="1522800" y="1062000"/>
            <a:ext cx="7923251" cy="1127122"/>
          </a:xfrm>
        </p:spPr>
        <p:txBody>
          <a:bodyPr/>
          <a:lstStyle/>
          <a:p>
            <a:pPr>
              <a:defRPr/>
            </a:pPr>
            <a:r>
              <a:rPr lang="de-DE" sz="3200" b="1" i="1" u="none" strike="noStrike" cap="none" spc="0">
                <a:solidFill>
                  <a:schemeClr val="bg1"/>
                </a:solidFill>
                <a:latin typeface="Arial"/>
                <a:ea typeface="Arial"/>
                <a:cs typeface="Arial"/>
              </a:rPr>
              <a:t>Fazit:</a:t>
            </a:r>
            <a:endParaRPr lang="de-DE">
              <a:latin typeface="Arial"/>
              <a:cs typeface="Arial"/>
            </a:endParaRPr>
          </a:p>
        </p:txBody>
      </p:sp>
      <p:cxnSp>
        <p:nvCxnSpPr>
          <p:cNvPr id="1306318332" name=""/>
          <p:cNvCxnSpPr/>
          <p:nvPr/>
        </p:nvCxnSpPr>
        <p:spPr bwMode="auto">
          <a:xfrm rot="5399976" flipH="0" flipV="0">
            <a:off x="6095999" y="-366182"/>
            <a:ext cx="0" cy="9654118"/>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sp>
        <p:nvSpPr>
          <p:cNvPr id="385221952" name="Slide Number Placeholder 5"/>
          <p:cNvSpPr>
            <a:spLocks noGrp="1"/>
          </p:cNvSpPr>
          <p:nvPr>
            <p:ph type="sldNum" sz="quarter" idx="12"/>
          </p:nvPr>
        </p:nvSpPr>
        <p:spPr bwMode="auto"/>
        <p:txBody>
          <a:bodyPr/>
          <a:lstStyle/>
          <a:p>
            <a:pPr>
              <a:defRPr/>
            </a:pPr>
            <a:fld id="{981BD6C6-8A5D-58CB-B136-E2F3D822ED3C}" type="slidenum">
              <a:rPr lang="en-US"/>
              <a:t/>
            </a:fld>
            <a:endParaRPr lang="en-US"/>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12" presetID="8" presetClass="emph" presetSubtype="0" fill="hold" grpId="0" nodeType="withEffect">
                                  <p:stCondLst>
                                    <p:cond delay="0"/>
                                  </p:stCondLst>
                                  <p:childTnLst>
                                    <p:animRot by="21600000">
                                      <p:cBhvr>
                                        <p:cTn id="13" dur="2000" fill="hold"/>
                                        <p:tgtEl>
                                          <p:spTgt spid="1235131847"/>
                                        </p:tgtEl>
                                        <p:attrNameLst>
                                          <p:attrName>r</p:attrName>
                                        </p:attrNameLst>
                                      </p:cBhvr>
                                    </p:animRot>
                                  </p:childTnLst>
                                </p:cTn>
                              </p:par>
                              <p:par>
                                <p:cTn id="10"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1" dur="2000" fill="hold"/>
                                        <p:tgtEl>
                                          <p:spTgt spid="1991465539"/>
                                        </p:tgtEl>
                                        <p:attrNameLst>
                                          <p:attrName>ppt_x</p:attrName>
                                          <p:attrName>ppt_y</p:attrName>
                                        </p:attrNameLst>
                                      </p:cBhvr>
                                    </p:animMotion>
                                  </p:childTnLst>
                                </p:cTn>
                              </p:par>
                              <p:par>
                                <p:cTn id="5" presetID="45" presetClass="entr" presetSubtype="0" fill="hold" grpId="0" nodeType="withEffect">
                                  <p:stCondLst>
                                    <p:cond delay="0"/>
                                  </p:stCondLst>
                                  <p:childTnLst>
                                    <p:set>
                                      <p:cBhvr>
                                        <p:cTn id="9" dur="1" fill="hold">
                                          <p:stCondLst>
                                            <p:cond delay="0"/>
                                          </p:stCondLst>
                                        </p:cTn>
                                        <p:tgtEl>
                                          <p:spTgt spid="927154328"/>
                                        </p:tgtEl>
                                        <p:attrNameLst>
                                          <p:attrName>style.visibility</p:attrName>
                                        </p:attrNameLst>
                                      </p:cBhvr>
                                      <p:to>
                                        <p:strVal val="visible"/>
                                      </p:to>
                                    </p:set>
                                    <p:animEffect transition="in" filter="fade">
                                      <p:cBhvr>
                                        <p:cTn id="8" dur="2000"/>
                                        <p:tgtEl>
                                          <p:spTgt spid="927154328"/>
                                        </p:tgtEl>
                                      </p:cBhvr>
                                    </p:animEffect>
                                    <p:anim calcmode="lin" valueType="num">
                                      <p:cBhvr>
                                        <p:cTn id="7" dur="2000" fill="hold"/>
                                        <p:tgtEl>
                                          <p:spTgt spid="927154328"/>
                                        </p:tgtEl>
                                        <p:attrNameLst>
                                          <p:attrName>ppt_w</p:attrName>
                                        </p:attrNameLst>
                                      </p:cBhvr>
                                      <p:tavLst>
                                        <p:tav tm="0" fmla="#ppt_w*sin(2.5*pi*$)">
                                          <p:val>
                                            <p:fltVal val="0"/>
                                          </p:val>
                                        </p:tav>
                                        <p:tav tm="100000">
                                          <p:val>
                                            <p:fltVal val="1"/>
                                          </p:val>
                                        </p:tav>
                                      </p:tavLst>
                                    </p:anim>
                                    <p:anim calcmode="lin" valueType="num">
                                      <p:cBhvr>
                                        <p:cTn id="6" dur="2000" fill="hold"/>
                                        <p:tgtEl>
                                          <p:spTgt spid="9271543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Blank">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extraClrScheme>
  </a:extraClrSchemeLst>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HeadingPairs>
    <vt:vector size="4" baseType="variant">
      <vt:variant>
        <vt:lpstr>Theme</vt:lpstr>
      </vt:variant>
      <vt:variant>
        <vt:i4>1</vt:i4>
      </vt:variant>
      <vt:variant>
        <vt:lpstr>Slide Titles</vt:lpstr>
      </vt:variant>
      <vt:variant>
        <vt:i4>7</vt:i4>
      </vt:variant>
    </vt:vector>
  </HeadingPairs>
  <TitlesOfParts>
    <vt:vector size="8" baseType="lpstr">
      <vt:lpstr>Theme 1</vt:lpstr>
      <vt:lpstr>Slide 1</vt:lpstr>
      <vt:lpstr>Slide 2</vt:lpstr>
      <vt:lpstr>Slide 3</vt:lpstr>
      <vt:lpstr>Slide 4</vt:lpstr>
      <vt:lpstr>Slide 5</vt:lpstr>
      <vt:lpstr>Slide 6</vt:lpstr>
      <vt:lpstr>Slide 7</vt:lpstr>
    </vt:vector>
  </TitlesOfParts>
  <Manager/>
  <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
  <cp:revision/>
  <dcterms:modified xsi:type="dcterms:W3CDTF">2025-05-26T11:33:35Z</dcterms:modified>
  <cp:category/>
  <cp:contentStatus/>
  <cp:version/>
</cp:coreProperties>
</file>